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61" r:id="rId4"/>
    <p:sldId id="262" r:id="rId5"/>
    <p:sldId id="263" r:id="rId6"/>
  </p:sldIdLst>
  <p:sldSz cx="18288000" cy="10287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Poppins" pitchFamily="2" charset="77"/>
      <p:regular r:id="rId11"/>
      <p:bold r:id="rId12"/>
      <p:italic r:id="rId13"/>
      <p:boldItalic r:id="rId1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C8D8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 autoAdjust="0"/>
    <p:restoredTop sz="94593" autoAdjust="0"/>
  </p:normalViewPr>
  <p:slideViewPr>
    <p:cSldViewPr>
      <p:cViewPr>
        <p:scale>
          <a:sx n="49" d="100"/>
          <a:sy n="49" d="100"/>
        </p:scale>
        <p:origin x="840" y="111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1/28/21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CuadroTexto 14">
            <a:extLst>
              <a:ext uri="{FF2B5EF4-FFF2-40B4-BE49-F238E27FC236}">
                <a16:creationId xmlns:a16="http://schemas.microsoft.com/office/drawing/2014/main" id="{F7B163A6-87D4-7244-9FC3-AEA63AC06413}"/>
              </a:ext>
            </a:extLst>
          </p:cNvPr>
          <p:cNvSpPr txBox="1"/>
          <p:nvPr/>
        </p:nvSpPr>
        <p:spPr>
          <a:xfrm>
            <a:off x="8610600" y="2857500"/>
            <a:ext cx="518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3D4248"/>
                </a:solidFill>
                <a:latin typeface="Poppins" pitchFamily="2" charset="77"/>
                <a:cs typeface="Poppins" pitchFamily="2" charset="77"/>
              </a:rPr>
              <a:t>ETIQUETA EN BOTELLA</a:t>
            </a:r>
          </a:p>
        </p:txBody>
      </p:sp>
      <p:sp>
        <p:nvSpPr>
          <p:cNvPr id="16" name="CuadroTexto 15">
            <a:extLst>
              <a:ext uri="{FF2B5EF4-FFF2-40B4-BE49-F238E27FC236}">
                <a16:creationId xmlns:a16="http://schemas.microsoft.com/office/drawing/2014/main" id="{8B467F50-47F1-2144-A491-4D7ABFCEB714}"/>
              </a:ext>
            </a:extLst>
          </p:cNvPr>
          <p:cNvSpPr txBox="1"/>
          <p:nvPr/>
        </p:nvSpPr>
        <p:spPr>
          <a:xfrm>
            <a:off x="8610600" y="3771900"/>
            <a:ext cx="5181600" cy="1234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Texto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lorem ipsum dolor sit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.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Mauris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quam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at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sagittis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malesuada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ex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justo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luctus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arcu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vitae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risus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odio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ipsum.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Phasellus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mauris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tortor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lobortis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sit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dictum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venenatis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libero.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Mauris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risus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velit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bibendum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in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rhoncus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sit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rhoncus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vel sem.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>
            <a:extLst>
              <a:ext uri="{FF2B5EF4-FFF2-40B4-BE49-F238E27FC236}">
                <a16:creationId xmlns:a16="http://schemas.microsoft.com/office/drawing/2014/main" id="{D1392DEA-B39B-A74E-8FCD-32D3F28316EA}"/>
              </a:ext>
            </a:extLst>
          </p:cNvPr>
          <p:cNvSpPr txBox="1"/>
          <p:nvPr/>
        </p:nvSpPr>
        <p:spPr>
          <a:xfrm>
            <a:off x="8610600" y="2857500"/>
            <a:ext cx="518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3D4248"/>
                </a:solidFill>
                <a:latin typeface="Poppins" pitchFamily="2" charset="77"/>
                <a:cs typeface="Poppins" pitchFamily="2" charset="77"/>
              </a:rPr>
              <a:t>ETIQUETA EN TAPA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36529C9B-AD47-6D40-AAA6-D76FB49CD4E1}"/>
              </a:ext>
            </a:extLst>
          </p:cNvPr>
          <p:cNvSpPr txBox="1"/>
          <p:nvPr/>
        </p:nvSpPr>
        <p:spPr>
          <a:xfrm>
            <a:off x="8610600" y="3771900"/>
            <a:ext cx="5181600" cy="1234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Texto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lorem ipsum dolor sit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.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Mauris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quam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at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sagittis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malesuada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ex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justo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luctus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arcu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vitae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risus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odio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ipsum.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Phasellus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mauris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tortor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lobortis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sit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dictum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venenatis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libero.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Mauris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risus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velit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bibendum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in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rhoncus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sit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rhoncus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vel sem.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uadroTexto 6">
            <a:extLst>
              <a:ext uri="{FF2B5EF4-FFF2-40B4-BE49-F238E27FC236}">
                <a16:creationId xmlns:a16="http://schemas.microsoft.com/office/drawing/2014/main" id="{EF20C31D-1970-254A-BDE7-BF24AE644A82}"/>
              </a:ext>
            </a:extLst>
          </p:cNvPr>
          <p:cNvSpPr txBox="1"/>
          <p:nvPr/>
        </p:nvSpPr>
        <p:spPr>
          <a:xfrm>
            <a:off x="11734800" y="3298947"/>
            <a:ext cx="51816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b="1" dirty="0">
                <a:solidFill>
                  <a:srgbClr val="3D4248"/>
                </a:solidFill>
                <a:latin typeface="Poppins" pitchFamily="2" charset="77"/>
                <a:cs typeface="Poppins" pitchFamily="2" charset="77"/>
              </a:rPr>
              <a:t>PULSERAS</a:t>
            </a:r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B703C8F7-3421-E74E-8122-A3DC5860476F}"/>
              </a:ext>
            </a:extLst>
          </p:cNvPr>
          <p:cNvSpPr txBox="1"/>
          <p:nvPr/>
        </p:nvSpPr>
        <p:spPr>
          <a:xfrm>
            <a:off x="11734800" y="4213347"/>
            <a:ext cx="5181600" cy="12349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1800"/>
              </a:lnSpc>
            </a:pP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Texto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lorem ipsum dolor sit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adipiscing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elit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.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Mauris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consectetur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quam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at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sagittis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malesuada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ex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justo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luctus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arcu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vitae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tempor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risus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odio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ipsum.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Phasellus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mauris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tortor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lobortis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sit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ex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eu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dictum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venenatis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libero.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Mauris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risus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velit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bibendum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in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rhoncus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sit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amet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, </a:t>
            </a:r>
            <a:r>
              <a:rPr lang="en-US" sz="1200" dirty="0" err="1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rhoncus</a:t>
            </a:r>
            <a:r>
              <a:rPr lang="en-US" sz="1200" dirty="0">
                <a:solidFill>
                  <a:srgbClr val="8C8D8E"/>
                </a:solidFill>
                <a:latin typeface="Poppins" pitchFamily="2" charset="77"/>
                <a:cs typeface="Poppins" pitchFamily="2" charset="77"/>
              </a:rPr>
              <a:t> vel sem.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CuadroTexto 16">
            <a:extLst>
              <a:ext uri="{FF2B5EF4-FFF2-40B4-BE49-F238E27FC236}">
                <a16:creationId xmlns:a16="http://schemas.microsoft.com/office/drawing/2014/main" id="{03D945E6-E3FC-4148-90F6-103DDD11A14A}"/>
              </a:ext>
            </a:extLst>
          </p:cNvPr>
          <p:cNvSpPr txBox="1"/>
          <p:nvPr/>
        </p:nvSpPr>
        <p:spPr>
          <a:xfrm>
            <a:off x="0" y="4491398"/>
            <a:ext cx="18288000" cy="1304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4800"/>
              </a:lnSpc>
            </a:pPr>
            <a:r>
              <a:rPr lang="en-US" sz="3500" b="1" dirty="0">
                <a:solidFill>
                  <a:srgbClr val="3D4248"/>
                </a:solidFill>
                <a:latin typeface="Poppins" pitchFamily="2" charset="77"/>
                <a:cs typeface="Poppins" pitchFamily="2" charset="77"/>
              </a:rPr>
              <a:t>LET’S START A NEW JOURNEY!</a:t>
            </a:r>
          </a:p>
          <a:p>
            <a:pPr algn="ctr">
              <a:lnSpc>
                <a:spcPts val="4800"/>
              </a:lnSpc>
            </a:pPr>
            <a:r>
              <a:rPr lang="en-US" sz="3500" b="1" dirty="0">
                <a:solidFill>
                  <a:srgbClr val="3D4248"/>
                </a:solidFill>
                <a:latin typeface="Poppins" pitchFamily="2" charset="77"/>
                <a:cs typeface="Poppins" pitchFamily="2" charset="77"/>
              </a:rPr>
              <a:t>#JOINTHEFRATERNITY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</TotalTime>
  <Words>192</Words>
  <Application>Microsoft Macintosh PowerPoint</Application>
  <PresentationFormat>Personalizado</PresentationFormat>
  <Paragraphs>8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Poppins</vt:lpstr>
      <vt:lpstr>Calibri</vt:lpstr>
      <vt:lpstr>Arial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RON EL DIEZ</dc:title>
  <cp:lastModifiedBy>dantegiosinfo@gmail.com</cp:lastModifiedBy>
  <cp:revision>4</cp:revision>
  <dcterms:created xsi:type="dcterms:W3CDTF">2006-08-16T00:00:00Z</dcterms:created>
  <dcterms:modified xsi:type="dcterms:W3CDTF">2021-01-29T05:55:38Z</dcterms:modified>
  <dc:identifier>DAEUV5vsk88</dc:identifier>
</cp:coreProperties>
</file>