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91" r:id="rId2"/>
    <p:sldId id="265" r:id="rId3"/>
    <p:sldId id="305" r:id="rId4"/>
    <p:sldId id="306" r:id="rId5"/>
    <p:sldId id="307" r:id="rId6"/>
    <p:sldId id="308" r:id="rId7"/>
    <p:sldId id="309" r:id="rId8"/>
    <p:sldId id="300" r:id="rId9"/>
    <p:sldId id="266" r:id="rId10"/>
  </p:sldIdLst>
  <p:sldSz cx="24384000" cy="13716000"/>
  <p:notesSz cx="6858000" cy="9144000"/>
  <p:defaultTextStyle>
    <a:lvl1pPr algn="ctr" defTabSz="825500">
      <a:defRPr sz="5000">
        <a:latin typeface="Helvetica Light"/>
        <a:ea typeface="Helvetica Light"/>
        <a:cs typeface="Helvetica Light"/>
        <a:sym typeface="Helvetica Light"/>
      </a:defRPr>
    </a:lvl1pPr>
    <a:lvl2pPr algn="ctr" defTabSz="825500">
      <a:defRPr sz="5000">
        <a:latin typeface="Helvetica Light"/>
        <a:ea typeface="Helvetica Light"/>
        <a:cs typeface="Helvetica Light"/>
        <a:sym typeface="Helvetica Light"/>
      </a:defRPr>
    </a:lvl2pPr>
    <a:lvl3pPr algn="ctr" defTabSz="825500">
      <a:defRPr sz="5000">
        <a:latin typeface="Helvetica Light"/>
        <a:ea typeface="Helvetica Light"/>
        <a:cs typeface="Helvetica Light"/>
        <a:sym typeface="Helvetica Light"/>
      </a:defRPr>
    </a:lvl3pPr>
    <a:lvl4pPr algn="ctr" defTabSz="825500">
      <a:defRPr sz="5000">
        <a:latin typeface="Helvetica Light"/>
        <a:ea typeface="Helvetica Light"/>
        <a:cs typeface="Helvetica Light"/>
        <a:sym typeface="Helvetica Light"/>
      </a:defRPr>
    </a:lvl4pPr>
    <a:lvl5pPr algn="ctr" defTabSz="825500">
      <a:defRPr sz="5000">
        <a:latin typeface="Helvetica Light"/>
        <a:ea typeface="Helvetica Light"/>
        <a:cs typeface="Helvetica Light"/>
        <a:sym typeface="Helvetica Light"/>
      </a:defRPr>
    </a:lvl5pPr>
    <a:lvl6pPr algn="ctr" defTabSz="825500">
      <a:defRPr sz="5000">
        <a:latin typeface="Helvetica Light"/>
        <a:ea typeface="Helvetica Light"/>
        <a:cs typeface="Helvetica Light"/>
        <a:sym typeface="Helvetica Light"/>
      </a:defRPr>
    </a:lvl6pPr>
    <a:lvl7pPr algn="ctr" defTabSz="825500">
      <a:defRPr sz="5000">
        <a:latin typeface="Helvetica Light"/>
        <a:ea typeface="Helvetica Light"/>
        <a:cs typeface="Helvetica Light"/>
        <a:sym typeface="Helvetica Light"/>
      </a:defRPr>
    </a:lvl7pPr>
    <a:lvl8pPr algn="ctr" defTabSz="825500">
      <a:defRPr sz="5000">
        <a:latin typeface="Helvetica Light"/>
        <a:ea typeface="Helvetica Light"/>
        <a:cs typeface="Helvetica Light"/>
        <a:sym typeface="Helvetica Light"/>
      </a:defRPr>
    </a:lvl8pPr>
    <a:lvl9pPr algn="ctr" defTabSz="825500">
      <a:defRPr sz="5000">
        <a:latin typeface="Helvetica Light"/>
        <a:ea typeface="Helvetica Light"/>
        <a:cs typeface="Helvetica Light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4320">
          <p15:clr>
            <a:srgbClr val="A4A3A4"/>
          </p15:clr>
        </p15:guide>
        <p15:guide id="2" pos="76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D2E8"/>
          </a:solidFill>
        </a:fill>
      </a:tcStyle>
    </a:wholeTbl>
    <a:band2H>
      <a:tcTxStyle/>
      <a:tcStyle>
        <a:tcBdr/>
        <a:fill>
          <a:solidFill>
            <a:srgbClr val="E6EAF4"/>
          </a:solidFill>
        </a:fill>
      </a:tcStyle>
    </a:band2H>
    <a:firstCol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0365C0"/>
          </a:solidFill>
        </a:fill>
      </a:tcStyle>
    </a:firstCol>
    <a:la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0365C0"/>
          </a:solidFill>
        </a:fill>
      </a:tcStyle>
    </a:lastRow>
    <a:fir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0365C0"/>
          </a:solidFill>
        </a:fill>
      </a:tcStyle>
    </a:firstRow>
  </a:tblStyle>
  <a:tblStyle styleId="{C7B018BB-80A7-4F77-B60F-C8B233D01FF8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2E7CB"/>
          </a:solidFill>
        </a:fill>
      </a:tcStyle>
    </a:wholeTbl>
    <a:band2H>
      <a:tcTxStyle/>
      <a:tcStyle>
        <a:tcBdr/>
        <a:fill>
          <a:solidFill>
            <a:srgbClr val="F8F4E7"/>
          </a:solidFill>
        </a:fill>
      </a:tcStyle>
    </a:band2H>
    <a:firstCol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CBD23"/>
          </a:solidFill>
        </a:fill>
      </a:tcStyle>
    </a:firstCol>
    <a:la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CBD23"/>
          </a:solidFill>
        </a:fill>
      </a:tcStyle>
    </a:lastRow>
    <a:fir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CBD23"/>
          </a:solidFill>
        </a:fill>
      </a:tcStyle>
    </a:firstRow>
  </a:tblStyle>
  <a:tblStyle styleId="{EEE7283C-3CF3-47DC-8721-378D4A62B228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5CDDE"/>
          </a:solidFill>
        </a:fill>
      </a:tcStyle>
    </a:wholeTbl>
    <a:band2H>
      <a:tcTxStyle/>
      <a:tcStyle>
        <a:tcBdr/>
        <a:fill>
          <a:solidFill>
            <a:srgbClr val="EBE8EF"/>
          </a:solidFill>
        </a:fill>
      </a:tcStyle>
    </a:band2H>
    <a:firstCol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773F9B"/>
          </a:solidFill>
        </a:fill>
      </a:tcStyle>
    </a:firstCol>
    <a:la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773F9B"/>
          </a:solidFill>
        </a:fill>
      </a:tcStyle>
    </a:lastRow>
    <a:fir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773F9B"/>
          </a:solidFill>
        </a:fill>
      </a:tcStyle>
    </a:firstRow>
  </a:tblStyle>
  <a:tblStyle styleId="{CF821DB8-F4EB-4A41-A1BA-3FCAFE7338EE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365C0"/>
          </a:solidFill>
        </a:fill>
      </a:tcStyle>
    </a:firstCol>
    <a:lastRow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365C0"/>
          </a:solidFill>
        </a:fill>
      </a:tcStyle>
    </a:firstRow>
  </a:tblStyle>
  <a:tblStyle styleId="{33BA23B1-9221-436E-865A-0063620EA4FD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40" d="100"/>
          <a:sy n="40" d="100"/>
        </p:scale>
        <p:origin x="354" y="72"/>
      </p:cViewPr>
      <p:guideLst>
        <p:guide orient="horz" pos="4320"/>
        <p:guide pos="76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561093507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>
            <a:spLocks noGrp="1"/>
          </p:cNvSpPr>
          <p:nvPr>
            <p:ph type="title"/>
          </p:nvPr>
        </p:nvSpPr>
        <p:spPr>
          <a:xfrm>
            <a:off x="1778000" y="0"/>
            <a:ext cx="20828000" cy="6946900"/>
          </a:xfrm>
          <a:prstGeom prst="rect">
            <a:avLst/>
          </a:prstGeom>
        </p:spPr>
        <p:txBody>
          <a:bodyPr anchor="b"/>
          <a:lstStyle/>
          <a:p>
            <a:pPr lvl="0">
              <a:defRPr sz="1800"/>
            </a:pPr>
            <a:r>
              <a:rPr sz="11200"/>
              <a:t>Texto del título</a:t>
            </a:r>
          </a:p>
        </p:txBody>
      </p:sp>
      <p:sp>
        <p:nvSpPr>
          <p:cNvPr id="6" name="Shape 6"/>
          <p:cNvSpPr>
            <a:spLocks noGrp="1"/>
          </p:cNvSpPr>
          <p:nvPr>
            <p:ph type="body" idx="1"/>
          </p:nvPr>
        </p:nvSpPr>
        <p:spPr>
          <a:xfrm>
            <a:off x="1778000" y="7073900"/>
            <a:ext cx="20828000" cy="5016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/>
            </a:lvl1pPr>
            <a:lvl2pPr marL="0" indent="0" algn="ctr">
              <a:spcBef>
                <a:spcPts val="0"/>
              </a:spcBef>
              <a:buSzTx/>
              <a:buNone/>
              <a:defRPr sz="4400"/>
            </a:lvl2pPr>
            <a:lvl3pPr marL="0" indent="0" algn="ctr">
              <a:spcBef>
                <a:spcPts val="0"/>
              </a:spcBef>
              <a:buSzTx/>
              <a:buNone/>
              <a:defRPr sz="4400"/>
            </a:lvl3pPr>
            <a:lvl4pPr marL="0" indent="0" algn="ctr">
              <a:spcBef>
                <a:spcPts val="0"/>
              </a:spcBef>
              <a:buSzTx/>
              <a:buNone/>
              <a:defRPr sz="4400"/>
            </a:lvl4pPr>
            <a:lvl5pPr marL="0" indent="0" algn="ctr">
              <a:spcBef>
                <a:spcPts val="0"/>
              </a:spcBef>
              <a:buSzTx/>
              <a:buNone/>
              <a:defRPr sz="4400"/>
            </a:lvl5pPr>
          </a:lstStyle>
          <a:p>
            <a:pPr lvl="0">
              <a:defRPr sz="1800"/>
            </a:pPr>
            <a:r>
              <a:rPr sz="4400"/>
              <a:t>Nivel de texto 1</a:t>
            </a:r>
          </a:p>
          <a:p>
            <a:pPr lvl="1">
              <a:defRPr sz="1800"/>
            </a:pPr>
            <a:r>
              <a:rPr sz="4400"/>
              <a:t>Nivel de texto 2</a:t>
            </a:r>
          </a:p>
          <a:p>
            <a:pPr lvl="2">
              <a:defRPr sz="1800"/>
            </a:pPr>
            <a:r>
              <a:rPr sz="4400"/>
              <a:t>Nivel de texto 3</a:t>
            </a:r>
          </a:p>
          <a:p>
            <a:pPr lvl="3">
              <a:defRPr sz="1800"/>
            </a:pPr>
            <a:r>
              <a:rPr sz="4400"/>
              <a:t>Nivel de texto 4</a:t>
            </a:r>
          </a:p>
          <a:p>
            <a:pPr lvl="4">
              <a:defRPr sz="1800"/>
            </a:pPr>
            <a:r>
              <a:rPr sz="4400"/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(horizont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>
            <a:spLocks noGrp="1"/>
          </p:cNvSpPr>
          <p:nvPr>
            <p:ph type="title"/>
          </p:nvPr>
        </p:nvSpPr>
        <p:spPr>
          <a:xfrm>
            <a:off x="635000" y="6019800"/>
            <a:ext cx="23114000" cy="5435600"/>
          </a:xfrm>
          <a:prstGeom prst="rect">
            <a:avLst/>
          </a:prstGeom>
        </p:spPr>
        <p:txBody>
          <a:bodyPr anchor="b"/>
          <a:lstStyle/>
          <a:p>
            <a:pPr lvl="0">
              <a:defRPr sz="1800"/>
            </a:pPr>
            <a:r>
              <a:rPr sz="11200"/>
              <a:t>Texto del título</a:t>
            </a:r>
          </a:p>
        </p:txBody>
      </p:sp>
      <p:sp>
        <p:nvSpPr>
          <p:cNvPr id="9" name="Shape 9"/>
          <p:cNvSpPr>
            <a:spLocks noGrp="1"/>
          </p:cNvSpPr>
          <p:nvPr>
            <p:ph type="body" idx="1"/>
          </p:nvPr>
        </p:nvSpPr>
        <p:spPr>
          <a:xfrm>
            <a:off x="635000" y="11518900"/>
            <a:ext cx="23114000" cy="21971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/>
            </a:lvl1pPr>
            <a:lvl2pPr marL="0" indent="0" algn="ctr">
              <a:spcBef>
                <a:spcPts val="0"/>
              </a:spcBef>
              <a:buSzTx/>
              <a:buNone/>
              <a:defRPr sz="4400"/>
            </a:lvl2pPr>
            <a:lvl3pPr marL="0" indent="0" algn="ctr">
              <a:spcBef>
                <a:spcPts val="0"/>
              </a:spcBef>
              <a:buSzTx/>
              <a:buNone/>
              <a:defRPr sz="4400"/>
            </a:lvl3pPr>
            <a:lvl4pPr marL="0" indent="0" algn="ctr">
              <a:spcBef>
                <a:spcPts val="0"/>
              </a:spcBef>
              <a:buSzTx/>
              <a:buNone/>
              <a:defRPr sz="4400"/>
            </a:lvl4pPr>
            <a:lvl5pPr marL="0" indent="0" algn="ctr">
              <a:spcBef>
                <a:spcPts val="0"/>
              </a:spcBef>
              <a:buSzTx/>
              <a:buNone/>
              <a:defRPr sz="4400"/>
            </a:lvl5pPr>
          </a:lstStyle>
          <a:p>
            <a:pPr lvl="0">
              <a:defRPr sz="1800"/>
            </a:pPr>
            <a:r>
              <a:rPr sz="4400"/>
              <a:t>Nivel de texto 1</a:t>
            </a:r>
          </a:p>
          <a:p>
            <a:pPr lvl="1">
              <a:defRPr sz="1800"/>
            </a:pPr>
            <a:r>
              <a:rPr sz="4400"/>
              <a:t>Nivel de texto 2</a:t>
            </a:r>
          </a:p>
          <a:p>
            <a:pPr lvl="2">
              <a:defRPr sz="1800"/>
            </a:pPr>
            <a:r>
              <a:rPr sz="4400"/>
              <a:t>Nivel de texto 3</a:t>
            </a:r>
          </a:p>
          <a:p>
            <a:pPr lvl="3">
              <a:defRPr sz="1800"/>
            </a:pPr>
            <a:r>
              <a:rPr sz="4400"/>
              <a:t>Nivel de texto 4</a:t>
            </a:r>
          </a:p>
          <a:p>
            <a:pPr lvl="4">
              <a:defRPr sz="1800"/>
            </a:pPr>
            <a:r>
              <a:rPr sz="4400"/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(centr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1778000" y="4533900"/>
            <a:ext cx="20828000" cy="464820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11200"/>
              <a:t>Texto del título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(vertic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>
            <a:spLocks noGrp="1"/>
          </p:cNvSpPr>
          <p:nvPr>
            <p:ph type="title"/>
          </p:nvPr>
        </p:nvSpPr>
        <p:spPr>
          <a:xfrm>
            <a:off x="1651000" y="0"/>
            <a:ext cx="10223500" cy="67183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pPr lvl="0">
              <a:defRPr sz="1800"/>
            </a:pPr>
            <a:r>
              <a:rPr sz="8400"/>
              <a:t>Texto del título</a:t>
            </a:r>
          </a:p>
        </p:txBody>
      </p:sp>
      <p:sp>
        <p:nvSpPr>
          <p:cNvPr id="14" name="Shape 14"/>
          <p:cNvSpPr>
            <a:spLocks noGrp="1"/>
          </p:cNvSpPr>
          <p:nvPr>
            <p:ph type="body" idx="1"/>
          </p:nvPr>
        </p:nvSpPr>
        <p:spPr>
          <a:xfrm>
            <a:off x="1651000" y="6845300"/>
            <a:ext cx="10223500" cy="6870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/>
            </a:lvl1pPr>
            <a:lvl2pPr marL="0" indent="0" algn="ctr">
              <a:spcBef>
                <a:spcPts val="0"/>
              </a:spcBef>
              <a:buSzTx/>
              <a:buNone/>
              <a:defRPr sz="4400"/>
            </a:lvl2pPr>
            <a:lvl3pPr marL="0" indent="0" algn="ctr">
              <a:spcBef>
                <a:spcPts val="0"/>
              </a:spcBef>
              <a:buSzTx/>
              <a:buNone/>
              <a:defRPr sz="4400"/>
            </a:lvl3pPr>
            <a:lvl4pPr marL="0" indent="0" algn="ctr">
              <a:spcBef>
                <a:spcPts val="0"/>
              </a:spcBef>
              <a:buSzTx/>
              <a:buNone/>
              <a:defRPr sz="4400"/>
            </a:lvl4pPr>
            <a:lvl5pPr marL="0" indent="0" algn="ctr">
              <a:spcBef>
                <a:spcPts val="0"/>
              </a:spcBef>
              <a:buSzTx/>
              <a:buNone/>
              <a:defRPr sz="4400"/>
            </a:lvl5pPr>
          </a:lstStyle>
          <a:p>
            <a:pPr lvl="0">
              <a:defRPr sz="1800"/>
            </a:pPr>
            <a:r>
              <a:rPr sz="4400"/>
              <a:t>Nivel de texto 1</a:t>
            </a:r>
          </a:p>
          <a:p>
            <a:pPr lvl="1">
              <a:defRPr sz="1800"/>
            </a:pPr>
            <a:r>
              <a:rPr sz="4400"/>
              <a:t>Nivel de texto 2</a:t>
            </a:r>
          </a:p>
          <a:p>
            <a:pPr lvl="2">
              <a:defRPr sz="1800"/>
            </a:pPr>
            <a:r>
              <a:rPr sz="4400"/>
              <a:t>Nivel de texto 3</a:t>
            </a:r>
          </a:p>
          <a:p>
            <a:pPr lvl="3">
              <a:defRPr sz="1800"/>
            </a:pPr>
            <a:r>
              <a:rPr sz="4400"/>
              <a:t>Nivel de texto 4</a:t>
            </a:r>
          </a:p>
          <a:p>
            <a:pPr lvl="4">
              <a:defRPr sz="1800"/>
            </a:pPr>
            <a:r>
              <a:rPr sz="4400"/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(arrib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>
            <a:spLocks noGrp="1"/>
          </p:cNvSpPr>
          <p:nvPr>
            <p:ph type="title"/>
          </p:nvPr>
        </p:nvSpPr>
        <p:spPr>
          <a:xfrm>
            <a:off x="1689100" y="116632"/>
            <a:ext cx="21005800" cy="3957736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11200"/>
              <a:t>Texto del título</a:t>
            </a: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11200"/>
              <a:t>Texto del título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5200"/>
              <a:t>Nivel de texto 1</a:t>
            </a:r>
          </a:p>
          <a:p>
            <a:pPr lvl="1">
              <a:defRPr sz="1800"/>
            </a:pPr>
            <a:r>
              <a:rPr sz="5200"/>
              <a:t>Nivel de texto 2</a:t>
            </a:r>
          </a:p>
          <a:p>
            <a:pPr lvl="2">
              <a:defRPr sz="1800"/>
            </a:pPr>
            <a:r>
              <a:rPr sz="5200"/>
              <a:t>Nivel de texto 3</a:t>
            </a:r>
          </a:p>
          <a:p>
            <a:pPr lvl="3">
              <a:defRPr sz="1800"/>
            </a:pPr>
            <a:r>
              <a:rPr sz="5200"/>
              <a:t>Nivel de texto 4</a:t>
            </a:r>
          </a:p>
          <a:p>
            <a:pPr lvl="4">
              <a:defRPr sz="1800"/>
            </a:pPr>
            <a:r>
              <a:rPr sz="5200"/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viñetas y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11200"/>
              <a:t>Texto del título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idx="1"/>
          </p:nvPr>
        </p:nvSpPr>
        <p:spPr>
          <a:xfrm>
            <a:off x="1689100" y="3238500"/>
            <a:ext cx="10007600" cy="92075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4500"/>
            </a:lvl1pPr>
            <a:lvl2pPr marL="1117600" indent="-558800">
              <a:spcBef>
                <a:spcPts val="4500"/>
              </a:spcBef>
              <a:defRPr sz="4500"/>
            </a:lvl2pPr>
            <a:lvl3pPr marL="1676400" indent="-558800">
              <a:spcBef>
                <a:spcPts val="4500"/>
              </a:spcBef>
              <a:defRPr sz="4500"/>
            </a:lvl3pPr>
            <a:lvl4pPr marL="2235200" indent="-558800">
              <a:spcBef>
                <a:spcPts val="4500"/>
              </a:spcBef>
              <a:defRPr sz="4500"/>
            </a:lvl4pPr>
            <a:lvl5pPr marL="2794000" indent="-558800">
              <a:spcBef>
                <a:spcPts val="4500"/>
              </a:spcBef>
              <a:defRPr sz="4500"/>
            </a:lvl5pPr>
          </a:lstStyle>
          <a:p>
            <a:pPr lvl="0">
              <a:defRPr sz="1800"/>
            </a:pPr>
            <a:r>
              <a:rPr sz="4500"/>
              <a:t>Nivel de texto 1</a:t>
            </a:r>
          </a:p>
          <a:p>
            <a:pPr lvl="1">
              <a:defRPr sz="1800"/>
            </a:pPr>
            <a:r>
              <a:rPr sz="4500"/>
              <a:t>Nivel de texto 2</a:t>
            </a:r>
          </a:p>
          <a:p>
            <a:pPr lvl="2">
              <a:defRPr sz="1800"/>
            </a:pPr>
            <a:r>
              <a:rPr sz="4500"/>
              <a:t>Nivel de texto 3</a:t>
            </a:r>
          </a:p>
          <a:p>
            <a:pPr lvl="3">
              <a:defRPr sz="1800"/>
            </a:pPr>
            <a:r>
              <a:rPr sz="4500"/>
              <a:t>Nivel de texto 4</a:t>
            </a:r>
          </a:p>
          <a:p>
            <a:pPr lvl="4">
              <a:defRPr sz="1800"/>
            </a:pPr>
            <a:r>
              <a:rPr sz="4500"/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body" idx="1"/>
          </p:nvPr>
        </p:nvSpPr>
        <p:spPr>
          <a:xfrm>
            <a:off x="1689100" y="1778000"/>
            <a:ext cx="21005800" cy="1014730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5200"/>
              <a:t>Nivel de texto 1</a:t>
            </a:r>
          </a:p>
          <a:p>
            <a:pPr lvl="1">
              <a:defRPr sz="1800"/>
            </a:pPr>
            <a:r>
              <a:rPr sz="5200"/>
              <a:t>Nivel de texto 2</a:t>
            </a:r>
          </a:p>
          <a:p>
            <a:pPr lvl="2">
              <a:defRPr sz="1800"/>
            </a:pPr>
            <a:r>
              <a:rPr sz="5200"/>
              <a:t>Nivel de texto 3</a:t>
            </a:r>
          </a:p>
          <a:p>
            <a:pPr lvl="3">
              <a:defRPr sz="1800"/>
            </a:pPr>
            <a:r>
              <a:rPr sz="5200"/>
              <a:t>Nivel de texto 4</a:t>
            </a:r>
          </a:p>
          <a:p>
            <a:pPr lvl="4">
              <a:defRPr sz="1800"/>
            </a:pPr>
            <a:r>
              <a:rPr sz="5200"/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(3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1689100" y="9525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/>
            </a:pPr>
            <a:r>
              <a:rPr sz="11200"/>
              <a:t>Texto del título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1689100" y="3238500"/>
            <a:ext cx="21005800" cy="9207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/>
            </a:pPr>
            <a:r>
              <a:rPr sz="5200"/>
              <a:t>Nivel de texto 1</a:t>
            </a:r>
          </a:p>
          <a:p>
            <a:pPr lvl="1">
              <a:defRPr sz="1800"/>
            </a:pPr>
            <a:r>
              <a:rPr sz="5200"/>
              <a:t>Nivel de texto 2</a:t>
            </a:r>
          </a:p>
          <a:p>
            <a:pPr lvl="2">
              <a:defRPr sz="1800"/>
            </a:pPr>
            <a:r>
              <a:rPr sz="5200"/>
              <a:t>Nivel de texto 3</a:t>
            </a:r>
          </a:p>
          <a:p>
            <a:pPr lvl="3">
              <a:defRPr sz="1800"/>
            </a:pPr>
            <a:r>
              <a:rPr sz="5200"/>
              <a:t>Nivel de texto 4</a:t>
            </a:r>
          </a:p>
          <a:p>
            <a:pPr lvl="4">
              <a:defRPr sz="1800"/>
            </a:pPr>
            <a:r>
              <a:rPr sz="5200"/>
              <a:t>Nivel de texto 5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algn="ctr" defTabSz="825500">
        <a:defRPr sz="11200">
          <a:latin typeface="Helvetica Light"/>
          <a:ea typeface="Helvetica Light"/>
          <a:cs typeface="Helvetica Light"/>
          <a:sym typeface="Helvetica Light"/>
        </a:defRPr>
      </a:lvl1pPr>
      <a:lvl2pPr algn="ctr" defTabSz="825500">
        <a:defRPr sz="11200">
          <a:latin typeface="Helvetica Light"/>
          <a:ea typeface="Helvetica Light"/>
          <a:cs typeface="Helvetica Light"/>
          <a:sym typeface="Helvetica Light"/>
        </a:defRPr>
      </a:lvl2pPr>
      <a:lvl3pPr algn="ctr" defTabSz="825500">
        <a:defRPr sz="11200">
          <a:latin typeface="Helvetica Light"/>
          <a:ea typeface="Helvetica Light"/>
          <a:cs typeface="Helvetica Light"/>
          <a:sym typeface="Helvetica Light"/>
        </a:defRPr>
      </a:lvl3pPr>
      <a:lvl4pPr algn="ctr" defTabSz="825500">
        <a:defRPr sz="11200">
          <a:latin typeface="Helvetica Light"/>
          <a:ea typeface="Helvetica Light"/>
          <a:cs typeface="Helvetica Light"/>
          <a:sym typeface="Helvetica Light"/>
        </a:defRPr>
      </a:lvl4pPr>
      <a:lvl5pPr algn="ctr" defTabSz="825500">
        <a:defRPr sz="11200">
          <a:latin typeface="Helvetica Light"/>
          <a:ea typeface="Helvetica Light"/>
          <a:cs typeface="Helvetica Light"/>
          <a:sym typeface="Helvetica Light"/>
        </a:defRPr>
      </a:lvl5pPr>
      <a:lvl6pPr algn="ctr" defTabSz="825500">
        <a:defRPr sz="11200">
          <a:latin typeface="Helvetica Light"/>
          <a:ea typeface="Helvetica Light"/>
          <a:cs typeface="Helvetica Light"/>
          <a:sym typeface="Helvetica Light"/>
        </a:defRPr>
      </a:lvl6pPr>
      <a:lvl7pPr algn="ctr" defTabSz="825500">
        <a:defRPr sz="11200">
          <a:latin typeface="Helvetica Light"/>
          <a:ea typeface="Helvetica Light"/>
          <a:cs typeface="Helvetica Light"/>
          <a:sym typeface="Helvetica Light"/>
        </a:defRPr>
      </a:lvl7pPr>
      <a:lvl8pPr algn="ctr" defTabSz="825500">
        <a:defRPr sz="11200">
          <a:latin typeface="Helvetica Light"/>
          <a:ea typeface="Helvetica Light"/>
          <a:cs typeface="Helvetica Light"/>
          <a:sym typeface="Helvetica Light"/>
        </a:defRPr>
      </a:lvl8pPr>
      <a:lvl9pPr algn="ctr" defTabSz="825500">
        <a:defRPr sz="11200">
          <a:latin typeface="Helvetica Light"/>
          <a:ea typeface="Helvetica Light"/>
          <a:cs typeface="Helvetica Light"/>
          <a:sym typeface="Helvetica Light"/>
        </a:defRPr>
      </a:lvl9pPr>
    </p:titleStyle>
    <p:bodyStyle>
      <a:lvl1pPr marL="635000" indent="-635000" defTabSz="825500">
        <a:spcBef>
          <a:spcPts val="5900"/>
        </a:spcBef>
        <a:buSzPct val="75000"/>
        <a:buChar char="•"/>
        <a:defRPr sz="5200">
          <a:latin typeface="Helvetica Light"/>
          <a:ea typeface="Helvetica Light"/>
          <a:cs typeface="Helvetica Light"/>
          <a:sym typeface="Helvetica Light"/>
        </a:defRPr>
      </a:lvl1pPr>
      <a:lvl2pPr marL="1270000" indent="-635000" defTabSz="825500">
        <a:spcBef>
          <a:spcPts val="5900"/>
        </a:spcBef>
        <a:buSzPct val="75000"/>
        <a:buChar char="•"/>
        <a:defRPr sz="5200">
          <a:latin typeface="Helvetica Light"/>
          <a:ea typeface="Helvetica Light"/>
          <a:cs typeface="Helvetica Light"/>
          <a:sym typeface="Helvetica Light"/>
        </a:defRPr>
      </a:lvl2pPr>
      <a:lvl3pPr marL="1905000" indent="-635000" defTabSz="825500">
        <a:spcBef>
          <a:spcPts val="5900"/>
        </a:spcBef>
        <a:buSzPct val="75000"/>
        <a:buChar char="•"/>
        <a:defRPr sz="5200">
          <a:latin typeface="Helvetica Light"/>
          <a:ea typeface="Helvetica Light"/>
          <a:cs typeface="Helvetica Light"/>
          <a:sym typeface="Helvetica Light"/>
        </a:defRPr>
      </a:lvl3pPr>
      <a:lvl4pPr marL="2540000" indent="-635000" defTabSz="825500">
        <a:spcBef>
          <a:spcPts val="5900"/>
        </a:spcBef>
        <a:buSzPct val="75000"/>
        <a:buChar char="•"/>
        <a:defRPr sz="5200">
          <a:latin typeface="Helvetica Light"/>
          <a:ea typeface="Helvetica Light"/>
          <a:cs typeface="Helvetica Light"/>
          <a:sym typeface="Helvetica Light"/>
        </a:defRPr>
      </a:lvl4pPr>
      <a:lvl5pPr marL="3175000" indent="-635000" defTabSz="825500">
        <a:spcBef>
          <a:spcPts val="5900"/>
        </a:spcBef>
        <a:buSzPct val="75000"/>
        <a:buChar char="•"/>
        <a:defRPr sz="5200">
          <a:latin typeface="Helvetica Light"/>
          <a:ea typeface="Helvetica Light"/>
          <a:cs typeface="Helvetica Light"/>
          <a:sym typeface="Helvetica Light"/>
        </a:defRPr>
      </a:lvl5pPr>
      <a:lvl6pPr marL="3810000" indent="-635000" defTabSz="825500">
        <a:spcBef>
          <a:spcPts val="5900"/>
        </a:spcBef>
        <a:buSzPct val="75000"/>
        <a:buChar char="•"/>
        <a:defRPr sz="5200">
          <a:latin typeface="Helvetica Light"/>
          <a:ea typeface="Helvetica Light"/>
          <a:cs typeface="Helvetica Light"/>
          <a:sym typeface="Helvetica Light"/>
        </a:defRPr>
      </a:lvl6pPr>
      <a:lvl7pPr marL="4445000" indent="-635000" defTabSz="825500">
        <a:spcBef>
          <a:spcPts val="5900"/>
        </a:spcBef>
        <a:buSzPct val="75000"/>
        <a:buChar char="•"/>
        <a:defRPr sz="5200">
          <a:latin typeface="Helvetica Light"/>
          <a:ea typeface="Helvetica Light"/>
          <a:cs typeface="Helvetica Light"/>
          <a:sym typeface="Helvetica Light"/>
        </a:defRPr>
      </a:lvl7pPr>
      <a:lvl8pPr marL="5080000" indent="-635000" defTabSz="825500">
        <a:spcBef>
          <a:spcPts val="5900"/>
        </a:spcBef>
        <a:buSzPct val="75000"/>
        <a:buChar char="•"/>
        <a:defRPr sz="5200">
          <a:latin typeface="Helvetica Light"/>
          <a:ea typeface="Helvetica Light"/>
          <a:cs typeface="Helvetica Light"/>
          <a:sym typeface="Helvetica Light"/>
        </a:defRPr>
      </a:lvl8pPr>
      <a:lvl9pPr marL="5715000" indent="-635000" defTabSz="825500">
        <a:spcBef>
          <a:spcPts val="5900"/>
        </a:spcBef>
        <a:buSzPct val="75000"/>
        <a:buChar char="•"/>
        <a:defRPr sz="5200">
          <a:latin typeface="Helvetica Light"/>
          <a:ea typeface="Helvetica Light"/>
          <a:cs typeface="Helvetica Light"/>
          <a:sym typeface="Helvetica Light"/>
        </a:defRPr>
      </a:lvl9pPr>
    </p:bodyStyle>
    <p:otherStyle>
      <a:lvl1pPr algn="r" defTabSz="8255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1pPr>
      <a:lvl2pPr algn="r" defTabSz="8255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2pPr>
      <a:lvl3pPr algn="r" defTabSz="8255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3pPr>
      <a:lvl4pPr algn="r" defTabSz="8255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4pPr>
      <a:lvl5pPr algn="r" defTabSz="8255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5pPr>
      <a:lvl6pPr algn="r" defTabSz="8255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6pPr>
      <a:lvl7pPr algn="r" defTabSz="8255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7pPr>
      <a:lvl8pPr algn="r" defTabSz="8255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8pPr>
      <a:lvl9pPr algn="r" defTabSz="8255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PC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5" name="Shape 43"/>
          <p:cNvSpPr/>
          <p:nvPr/>
        </p:nvSpPr>
        <p:spPr>
          <a:xfrm>
            <a:off x="4244001" y="1115132"/>
            <a:ext cx="15881694" cy="14568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lvl="0" defTabSz="457200">
              <a:defRPr sz="1800"/>
            </a:pPr>
            <a:r>
              <a:rPr lang="es-ES_tradnl" sz="8800" dirty="0">
                <a:solidFill>
                  <a:srgbClr val="800000"/>
                </a:solidFill>
                <a:latin typeface="Times"/>
                <a:ea typeface="Birch Std"/>
                <a:cs typeface="Times"/>
                <a:sym typeface="Birch Std"/>
              </a:rPr>
              <a:t>PCC </a:t>
            </a:r>
            <a:r>
              <a:rPr lang="es-ES_tradnl" sz="8800" dirty="0" err="1">
                <a:solidFill>
                  <a:srgbClr val="800000"/>
                </a:solidFill>
                <a:latin typeface="Times"/>
                <a:ea typeface="Birch Std"/>
                <a:cs typeface="Times"/>
                <a:sym typeface="Birch Std"/>
              </a:rPr>
              <a:t>Process</a:t>
            </a:r>
            <a:endParaRPr sz="8800" dirty="0">
              <a:solidFill>
                <a:srgbClr val="800000"/>
              </a:solidFill>
              <a:latin typeface="Times"/>
              <a:ea typeface="Birch Std"/>
              <a:cs typeface="Times"/>
              <a:sym typeface="Birch Std"/>
            </a:endParaRPr>
          </a:p>
        </p:txBody>
      </p:sp>
    </p:spTree>
    <p:extLst>
      <p:ext uri="{BB962C8B-B14F-4D97-AF65-F5344CB8AC3E}">
        <p14:creationId xmlns:p14="http://schemas.microsoft.com/office/powerpoint/2010/main" val="1021840880"/>
      </p:ext>
    </p:extLst>
  </p:cSld>
  <p:clrMapOvr>
    <a:masterClrMapping/>
  </p:clrMapOvr>
  <p:transition spd="med"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solera system*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2" name="Imagen 1" descr="proceso ron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049" y="4868818"/>
            <a:ext cx="21678900" cy="4229100"/>
          </a:xfrm>
          <a:prstGeom prst="rect">
            <a:avLst/>
          </a:prstGeom>
        </p:spPr>
      </p:pic>
      <p:sp>
        <p:nvSpPr>
          <p:cNvPr id="15" name="Shape 85"/>
          <p:cNvSpPr/>
          <p:nvPr/>
        </p:nvSpPr>
        <p:spPr>
          <a:xfrm>
            <a:off x="1808167" y="1538107"/>
            <a:ext cx="6943347" cy="11182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lvl="0" algn="l" defTabSz="457200">
              <a:spcBef>
                <a:spcPts val="1200"/>
              </a:spcBef>
              <a:defRPr sz="1800"/>
            </a:pPr>
            <a:r>
              <a:rPr lang="es-ES_tradnl" sz="6600" dirty="0" err="1">
                <a:solidFill>
                  <a:srgbClr val="C00000"/>
                </a:solidFill>
                <a:latin typeface="Times"/>
                <a:ea typeface="Birch Std"/>
                <a:cs typeface="Times"/>
                <a:sym typeface="Birch Std"/>
              </a:rPr>
              <a:t>Stages</a:t>
            </a:r>
            <a:r>
              <a:rPr lang="es-ES_tradnl" sz="6600" dirty="0">
                <a:solidFill>
                  <a:srgbClr val="C00000"/>
                </a:solidFill>
                <a:latin typeface="Times"/>
                <a:ea typeface="Birch Std"/>
                <a:cs typeface="Times"/>
                <a:sym typeface="Birch Std"/>
              </a:rPr>
              <a:t> of </a:t>
            </a:r>
            <a:r>
              <a:rPr lang="es-ES_tradnl" sz="6600" dirty="0" err="1">
                <a:solidFill>
                  <a:srgbClr val="C00000"/>
                </a:solidFill>
                <a:latin typeface="Times"/>
                <a:ea typeface="Birch Std"/>
                <a:cs typeface="Times"/>
                <a:sym typeface="Birch Std"/>
              </a:rPr>
              <a:t>producing</a:t>
            </a:r>
            <a:endParaRPr sz="6600" dirty="0">
              <a:solidFill>
                <a:srgbClr val="C00000"/>
              </a:solidFill>
              <a:latin typeface="Times"/>
              <a:ea typeface="Birch Std"/>
              <a:cs typeface="Times"/>
              <a:sym typeface="Birch Std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1664042" y="9290423"/>
            <a:ext cx="7962554" cy="27392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l"/>
            <a:r>
              <a:rPr lang="es-ES" sz="4000" b="1" dirty="0" err="1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The</a:t>
            </a:r>
            <a:r>
              <a:rPr lang="es-ES" sz="4000" b="1" dirty="0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 mix of El Ron Prohibido in </a:t>
            </a:r>
            <a:r>
              <a:rPr lang="es-ES" sz="4000" b="1" dirty="0" err="1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used</a:t>
            </a:r>
            <a:r>
              <a:rPr lang="es-ES" sz="4000" b="1" dirty="0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000" b="1" dirty="0" err="1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raisin</a:t>
            </a:r>
            <a:r>
              <a:rPr lang="es-ES" sz="4000" b="1" dirty="0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000" b="1" dirty="0" err="1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wine</a:t>
            </a:r>
            <a:r>
              <a:rPr lang="es-ES" sz="4000" b="1" dirty="0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000" b="1" dirty="0" err="1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barrel</a:t>
            </a:r>
            <a:r>
              <a:rPr lang="es-ES" sz="4000" dirty="0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, </a:t>
            </a:r>
            <a:r>
              <a:rPr lang="es-ES" sz="4400" dirty="0" err="1">
                <a:solidFill>
                  <a:schemeClr val="bg1">
                    <a:lumMod val="95000"/>
                  </a:schemeClr>
                </a:solidFill>
                <a:latin typeface="Times"/>
                <a:ea typeface="Century"/>
                <a:cs typeface="Times"/>
                <a:sym typeface="Century"/>
              </a:rPr>
              <a:t>improves</a:t>
            </a:r>
            <a:r>
              <a:rPr lang="es-ES" sz="4400" dirty="0">
                <a:solidFill>
                  <a:schemeClr val="bg1">
                    <a:lumMod val="95000"/>
                  </a:schemeClr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chemeClr val="bg1">
                    <a:lumMod val="95000"/>
                  </a:schemeClr>
                </a:solidFill>
                <a:latin typeface="Times"/>
                <a:ea typeface="Century"/>
                <a:cs typeface="Times"/>
                <a:sym typeface="Century"/>
              </a:rPr>
              <a:t>the</a:t>
            </a:r>
            <a:r>
              <a:rPr lang="es-ES" sz="4400" dirty="0">
                <a:solidFill>
                  <a:schemeClr val="bg1">
                    <a:lumMod val="95000"/>
                  </a:schemeClr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chemeClr val="bg1">
                    <a:lumMod val="95000"/>
                  </a:schemeClr>
                </a:solidFill>
                <a:latin typeface="Times"/>
                <a:ea typeface="Century"/>
                <a:cs typeface="Times"/>
                <a:sym typeface="Century"/>
              </a:rPr>
              <a:t>sweet</a:t>
            </a:r>
            <a:r>
              <a:rPr lang="es-ES" sz="4400" dirty="0">
                <a:solidFill>
                  <a:schemeClr val="bg1">
                    <a:lumMod val="95000"/>
                  </a:schemeClr>
                </a:solidFill>
                <a:latin typeface="Times"/>
                <a:ea typeface="Century"/>
                <a:cs typeface="Times"/>
                <a:sym typeface="Century"/>
              </a:rPr>
              <a:t> and </a:t>
            </a:r>
            <a:r>
              <a:rPr lang="es-ES" sz="4400" dirty="0" err="1">
                <a:solidFill>
                  <a:schemeClr val="bg1">
                    <a:lumMod val="95000"/>
                  </a:schemeClr>
                </a:solidFill>
                <a:latin typeface="Times"/>
                <a:ea typeface="Century"/>
                <a:cs typeface="Times"/>
                <a:sym typeface="Century"/>
              </a:rPr>
              <a:t>bitter</a:t>
            </a:r>
            <a:r>
              <a:rPr lang="es-ES" sz="4400" dirty="0">
                <a:solidFill>
                  <a:schemeClr val="bg1">
                    <a:lumMod val="95000"/>
                  </a:schemeClr>
                </a:solidFill>
                <a:latin typeface="Times"/>
                <a:ea typeface="Century"/>
                <a:cs typeface="Times"/>
                <a:sym typeface="Century"/>
              </a:rPr>
              <a:t> notes </a:t>
            </a:r>
            <a:r>
              <a:rPr lang="es-ES" sz="4400" dirty="0" err="1">
                <a:solidFill>
                  <a:schemeClr val="bg1">
                    <a:lumMod val="95000"/>
                  </a:schemeClr>
                </a:solidFill>
                <a:latin typeface="Times"/>
                <a:ea typeface="Century"/>
                <a:cs typeface="Times"/>
                <a:sym typeface="Century"/>
              </a:rPr>
              <a:t>making</a:t>
            </a:r>
            <a:r>
              <a:rPr lang="es-ES" sz="4400" dirty="0">
                <a:solidFill>
                  <a:schemeClr val="bg1">
                    <a:lumMod val="95000"/>
                  </a:schemeClr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chemeClr val="bg1">
                    <a:lumMod val="95000"/>
                  </a:schemeClr>
                </a:solidFill>
                <a:latin typeface="Times"/>
                <a:ea typeface="Century"/>
                <a:cs typeface="Times"/>
                <a:sym typeface="Century"/>
              </a:rPr>
              <a:t>it</a:t>
            </a:r>
            <a:r>
              <a:rPr lang="es-ES" sz="4400" dirty="0">
                <a:solidFill>
                  <a:schemeClr val="bg1">
                    <a:lumMod val="95000"/>
                  </a:schemeClr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chemeClr val="bg1">
                    <a:lumMod val="95000"/>
                  </a:schemeClr>
                </a:solidFill>
                <a:latin typeface="Times"/>
                <a:ea typeface="Century"/>
                <a:cs typeface="Times"/>
                <a:sym typeface="Century"/>
              </a:rPr>
              <a:t>different</a:t>
            </a:r>
            <a:r>
              <a:rPr lang="es-ES" sz="4400" dirty="0">
                <a:solidFill>
                  <a:schemeClr val="bg1">
                    <a:lumMod val="95000"/>
                  </a:schemeClr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chemeClr val="bg1">
                    <a:lumMod val="95000"/>
                  </a:schemeClr>
                </a:solidFill>
                <a:latin typeface="Times"/>
                <a:ea typeface="Century"/>
                <a:cs typeface="Times"/>
                <a:sym typeface="Century"/>
              </a:rPr>
              <a:t>from</a:t>
            </a:r>
            <a:r>
              <a:rPr lang="es-ES" sz="4400" dirty="0">
                <a:solidFill>
                  <a:schemeClr val="bg1">
                    <a:lumMod val="95000"/>
                  </a:schemeClr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chemeClr val="bg1">
                    <a:lumMod val="95000"/>
                  </a:schemeClr>
                </a:solidFill>
                <a:latin typeface="Times"/>
                <a:ea typeface="Century"/>
                <a:cs typeface="Times"/>
                <a:sym typeface="Century"/>
              </a:rPr>
              <a:t>others</a:t>
            </a:r>
            <a:r>
              <a:rPr lang="es-ES" sz="4400" dirty="0">
                <a:solidFill>
                  <a:schemeClr val="bg1">
                    <a:lumMod val="95000"/>
                  </a:schemeClr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chemeClr val="bg1">
                    <a:lumMod val="95000"/>
                  </a:schemeClr>
                </a:solidFill>
                <a:latin typeface="Times"/>
                <a:ea typeface="Century"/>
                <a:cs typeface="Times"/>
                <a:sym typeface="Century"/>
              </a:rPr>
              <a:t>rums</a:t>
            </a:r>
            <a:r>
              <a:rPr lang="es-ES" sz="3600" dirty="0">
                <a:solidFill>
                  <a:schemeClr val="bg1">
                    <a:lumMod val="95000"/>
                  </a:schemeClr>
                </a:solidFill>
                <a:latin typeface="Times"/>
                <a:ea typeface="Century"/>
                <a:cs typeface="Times"/>
                <a:sym typeface="Century"/>
              </a:rPr>
              <a:t>.</a:t>
            </a:r>
            <a:endParaRPr lang="es-ES_tradnl" sz="3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>
                  <a:lumMod val="9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"/>
              <a:cs typeface="Times"/>
            </a:endParaRPr>
          </a:p>
        </p:txBody>
      </p:sp>
      <p:pic>
        <p:nvPicPr>
          <p:cNvPr id="12" name="Imagen 11" descr="rum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167" y="2789031"/>
            <a:ext cx="6194042" cy="2290627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extraci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5" name="Imagen 4" descr="extraction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6505" y="3061161"/>
            <a:ext cx="8705023" cy="1175598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3186505" y="5196152"/>
            <a:ext cx="9343307" cy="34778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l"/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The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cane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is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cut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and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squeeze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in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mills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to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extract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the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juice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.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Water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is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added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for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second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extraction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,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then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the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juice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is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filtered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and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clarified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to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get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rid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of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residues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.</a:t>
            </a:r>
            <a:endParaRPr lang="es-ES_tradnl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"/>
              <a:cs typeface="Times"/>
            </a:endParaRPr>
          </a:p>
        </p:txBody>
      </p:sp>
    </p:spTree>
    <p:extLst>
      <p:ext uri="{BB962C8B-B14F-4D97-AF65-F5344CB8AC3E}">
        <p14:creationId xmlns:p14="http://schemas.microsoft.com/office/powerpoint/2010/main" val="1801283326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fermentanci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2536750" y="5239027"/>
            <a:ext cx="11209554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l"/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Water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is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added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to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dilute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the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juice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and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get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better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results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.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The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resulting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liquid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after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the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fermetation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process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it’s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called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mosto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or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cane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wine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.</a:t>
            </a:r>
            <a:endParaRPr lang="es-ES_tradnl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8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"/>
              <a:cs typeface="Times"/>
            </a:endParaRPr>
          </a:p>
        </p:txBody>
      </p:sp>
      <p:pic>
        <p:nvPicPr>
          <p:cNvPr id="7" name="Imagen 6" descr="fermentacion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4245" y="3139525"/>
            <a:ext cx="10866343" cy="120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88430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destilaci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2578550" y="4729561"/>
            <a:ext cx="11209554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l"/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The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mosto,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or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cane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wine</a:t>
            </a:r>
            <a:r>
              <a:rPr lang="es-ES" sz="4400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, </a:t>
            </a:r>
            <a:r>
              <a:rPr lang="es-ES" sz="4400" dirty="0" err="1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is</a:t>
            </a:r>
            <a:r>
              <a:rPr lang="es-ES" sz="4400" dirty="0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then</a:t>
            </a:r>
            <a:r>
              <a:rPr lang="es-ES" sz="4400" dirty="0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distilled</a:t>
            </a:r>
            <a:r>
              <a:rPr lang="es-ES" sz="4400" dirty="0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 in </a:t>
            </a:r>
            <a:r>
              <a:rPr lang="es-ES" sz="4400" dirty="0" err="1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copper</a:t>
            </a:r>
            <a:r>
              <a:rPr lang="es-ES" sz="4400" dirty="0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 post </a:t>
            </a:r>
            <a:r>
              <a:rPr lang="es-ES" sz="4400" dirty="0" err="1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stills</a:t>
            </a:r>
            <a:r>
              <a:rPr lang="es-ES" sz="4400" dirty="0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 and </a:t>
            </a:r>
            <a:r>
              <a:rPr lang="es-ES" sz="4400" dirty="0" err="1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distillation</a:t>
            </a:r>
            <a:r>
              <a:rPr lang="es-ES" sz="4400" dirty="0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columns</a:t>
            </a:r>
            <a:r>
              <a:rPr lang="es-ES" sz="4400" dirty="0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. </a:t>
            </a:r>
            <a:r>
              <a:rPr lang="es-ES" sz="4400" dirty="0" err="1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Here´s</a:t>
            </a:r>
            <a:r>
              <a:rPr lang="es-ES" sz="4400" dirty="0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where</a:t>
            </a:r>
            <a:r>
              <a:rPr lang="es-ES" sz="4400" dirty="0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things</a:t>
            </a:r>
            <a:r>
              <a:rPr lang="es-ES" sz="4400" dirty="0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get</a:t>
            </a:r>
            <a:r>
              <a:rPr lang="es-ES" sz="4400" dirty="0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really</a:t>
            </a:r>
            <a:r>
              <a:rPr lang="es-ES" sz="4400" dirty="0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interesting</a:t>
            </a:r>
            <a:r>
              <a:rPr lang="es-ES" sz="4400" dirty="0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.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After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the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rum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exits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the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still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,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it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is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placed in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the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distilerry´s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Solera, a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system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for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maturing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spirits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and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fortified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wines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perfected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. </a:t>
            </a:r>
            <a:endParaRPr lang="es-ES_tradnl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8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"/>
              <a:cs typeface="Times"/>
            </a:endParaRPr>
          </a:p>
        </p:txBody>
      </p:sp>
      <p:pic>
        <p:nvPicPr>
          <p:cNvPr id="8" name="Imagen 7" descr="destilacion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8550" y="2095985"/>
            <a:ext cx="10447174" cy="1260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689832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angi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2001034" y="5431532"/>
            <a:ext cx="11209554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l"/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Aged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in American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oak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barrels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that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were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used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to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rest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raisin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wine</a:t>
            </a:r>
            <a:r>
              <a:rPr lang="es-ES" sz="4400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and </a:t>
            </a:r>
            <a:r>
              <a:rPr lang="es-ES" sz="4400" b="1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from</a:t>
            </a:r>
            <a:r>
              <a:rPr lang="es-ES" sz="4400" b="1" dirty="0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33363B"/>
                </a:solidFill>
                <a:latin typeface="Times"/>
                <a:ea typeface="Century"/>
                <a:cs typeface="Times"/>
                <a:sym typeface="Century"/>
              </a:rPr>
              <a:t>which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,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their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characteristic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aromas and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flavors</a:t>
            </a:r>
            <a:r>
              <a:rPr lang="es-ES" sz="4400" b="1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 are </a:t>
            </a:r>
            <a:r>
              <a:rPr lang="es-ES" sz="4400" b="1" dirty="0" err="1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obtained</a:t>
            </a:r>
            <a:r>
              <a:rPr lang="es-ES" sz="4400" dirty="0">
                <a:solidFill>
                  <a:srgbClr val="800000"/>
                </a:solidFill>
                <a:latin typeface="Times"/>
                <a:ea typeface="Century"/>
                <a:cs typeface="Times"/>
                <a:sym typeface="Century"/>
              </a:rPr>
              <a:t>.</a:t>
            </a:r>
            <a:endParaRPr lang="es-ES_tradnl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8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"/>
              <a:cs typeface="Times"/>
            </a:endParaRPr>
          </a:p>
        </p:txBody>
      </p:sp>
      <p:pic>
        <p:nvPicPr>
          <p:cNvPr id="5" name="Imagen 4" descr="aging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1034" y="3301518"/>
            <a:ext cx="4723243" cy="1260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844372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olera syste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2001034" y="3631477"/>
            <a:ext cx="11209554" cy="62478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l"/>
            <a:r>
              <a:rPr lang="es-ES" sz="4000" dirty="0" err="1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Under</a:t>
            </a:r>
            <a:r>
              <a:rPr lang="es-ES" sz="4000" dirty="0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000" dirty="0" err="1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the</a:t>
            </a:r>
            <a:r>
              <a:rPr lang="es-ES" sz="4000" dirty="0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 solera </a:t>
            </a:r>
            <a:r>
              <a:rPr lang="es-ES" sz="4000" dirty="0" err="1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system</a:t>
            </a:r>
            <a:r>
              <a:rPr lang="es-ES" sz="4000" dirty="0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, new </a:t>
            </a:r>
            <a:r>
              <a:rPr lang="es-ES" sz="4000" dirty="0" err="1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rum</a:t>
            </a:r>
            <a:r>
              <a:rPr lang="es-ES" sz="4000" dirty="0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000" dirty="0" err="1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batches</a:t>
            </a:r>
            <a:r>
              <a:rPr lang="es-ES" sz="4000" dirty="0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 are </a:t>
            </a:r>
            <a:r>
              <a:rPr lang="es-ES" sz="4000" dirty="0" err="1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mixed</a:t>
            </a:r>
            <a:r>
              <a:rPr lang="es-ES" sz="4000" dirty="0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000" dirty="0" err="1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with</a:t>
            </a:r>
            <a:r>
              <a:rPr lang="es-ES" sz="4000" dirty="0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000" dirty="0" err="1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older</a:t>
            </a:r>
            <a:r>
              <a:rPr lang="es-ES" sz="4000" dirty="0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000" dirty="0" err="1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batches</a:t>
            </a:r>
            <a:r>
              <a:rPr lang="es-ES" sz="4000" b="1" dirty="0">
                <a:solidFill>
                  <a:schemeClr val="tx1"/>
                </a:solidFill>
                <a:latin typeface="Times"/>
                <a:ea typeface="Century"/>
                <a:cs typeface="Times"/>
                <a:sym typeface="Century"/>
              </a:rPr>
              <a:t>.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The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older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rums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educate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the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younger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ones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,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enhnasing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their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taste and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character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.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The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system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utilizes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a series of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oak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casks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arranged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in 3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tiers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.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The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barrels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on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the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top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contain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the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youngest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rums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,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those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on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the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middle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tier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contain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older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rums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and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the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barrels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on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the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bottom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are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filled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with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the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 </a:t>
            </a:r>
            <a:r>
              <a:rPr lang="es-ES" sz="40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oldest</a:t>
            </a:r>
            <a:r>
              <a:rPr lang="es-ES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"/>
                <a:cs typeface="Times"/>
                <a:sym typeface="Century"/>
              </a:rPr>
              <a:t>.</a:t>
            </a:r>
          </a:p>
          <a:p>
            <a:pPr algn="l"/>
            <a:r>
              <a:rPr lang="es-ES" sz="4000" b="1" dirty="0" err="1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The</a:t>
            </a:r>
            <a:r>
              <a:rPr lang="es-ES" sz="4000" b="1" dirty="0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000" b="1" dirty="0" err="1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rum</a:t>
            </a:r>
            <a:r>
              <a:rPr lang="es-ES" sz="4000" b="1" dirty="0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000" b="1" dirty="0" err="1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combination</a:t>
            </a:r>
            <a:r>
              <a:rPr lang="es-ES" sz="4000" b="1" dirty="0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000" b="1" dirty="0" err="1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from</a:t>
            </a:r>
            <a:r>
              <a:rPr lang="es-ES" sz="4000" b="1" dirty="0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000" b="1" dirty="0" err="1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different</a:t>
            </a:r>
            <a:r>
              <a:rPr lang="es-ES" sz="4000" b="1" dirty="0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000" b="1" dirty="0" err="1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ages</a:t>
            </a:r>
            <a:r>
              <a:rPr lang="es-ES" sz="4000" b="1" dirty="0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, </a:t>
            </a:r>
            <a:r>
              <a:rPr lang="es-ES" sz="4000" b="1" dirty="0" err="1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gives</a:t>
            </a:r>
            <a:r>
              <a:rPr lang="es-ES" sz="4000" b="1" dirty="0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 a complete </a:t>
            </a:r>
            <a:r>
              <a:rPr lang="es-ES" sz="4000" b="1" dirty="0" err="1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sensory</a:t>
            </a:r>
            <a:r>
              <a:rPr lang="es-ES" sz="4000" b="1" dirty="0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4000" b="1" dirty="0" err="1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profile</a:t>
            </a:r>
            <a:r>
              <a:rPr lang="es-ES" sz="4000" b="1" dirty="0">
                <a:solidFill>
                  <a:srgbClr val="C00000"/>
                </a:solidFill>
                <a:latin typeface="Times"/>
                <a:ea typeface="Century"/>
                <a:cs typeface="Times"/>
                <a:sym typeface="Century"/>
              </a:rPr>
              <a:t>.</a:t>
            </a:r>
          </a:p>
          <a:p>
            <a:pPr algn="l"/>
            <a:endParaRPr lang="es-ES_tradnl" sz="4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latin typeface="Times"/>
              <a:cs typeface="Times"/>
            </a:endParaRPr>
          </a:p>
        </p:txBody>
      </p:sp>
      <p:pic>
        <p:nvPicPr>
          <p:cNvPr id="7" name="Imagen 6" descr="solera system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1034" y="748360"/>
            <a:ext cx="5397353" cy="2462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929361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tates 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7" name="Imagen 6" descr="tasting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1393" y="1022444"/>
            <a:ext cx="7350955" cy="826223"/>
          </a:xfrm>
          <a:prstGeom prst="rect">
            <a:avLst/>
          </a:prstGeom>
        </p:spPr>
      </p:pic>
      <p:sp>
        <p:nvSpPr>
          <p:cNvPr id="8" name="Shape 46"/>
          <p:cNvSpPr/>
          <p:nvPr/>
        </p:nvSpPr>
        <p:spPr>
          <a:xfrm>
            <a:off x="2792422" y="6894435"/>
            <a:ext cx="3925947" cy="21031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lvl="0" defTabSz="457200">
              <a:spcBef>
                <a:spcPts val="1200"/>
              </a:spcBef>
              <a:defRPr sz="1800"/>
            </a:pPr>
            <a:r>
              <a:rPr sz="4800" b="1" dirty="0">
                <a:solidFill>
                  <a:srgbClr val="DF3559"/>
                </a:solidFill>
                <a:latin typeface="Times"/>
                <a:ea typeface="Birch Std"/>
                <a:cs typeface="Times"/>
                <a:sym typeface="Birch Std"/>
              </a:rPr>
              <a:t>Appearance:</a:t>
            </a:r>
            <a:endParaRPr lang="es-ES_tradnl" sz="4800" b="1" dirty="0">
              <a:solidFill>
                <a:srgbClr val="C82506"/>
              </a:solidFill>
              <a:latin typeface="Times"/>
              <a:ea typeface="Arial"/>
              <a:cs typeface="Times"/>
              <a:sym typeface="Arial"/>
            </a:endParaRPr>
          </a:p>
          <a:p>
            <a:pPr lvl="0" defTabSz="457200">
              <a:spcBef>
                <a:spcPts val="1200"/>
              </a:spcBef>
              <a:defRPr sz="1800"/>
            </a:pPr>
            <a:r>
              <a:rPr sz="3600" dirty="0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Dark brown with flares of red</a:t>
            </a:r>
          </a:p>
        </p:txBody>
      </p:sp>
      <p:sp>
        <p:nvSpPr>
          <p:cNvPr id="10" name="Shape 46"/>
          <p:cNvSpPr/>
          <p:nvPr/>
        </p:nvSpPr>
        <p:spPr>
          <a:xfrm>
            <a:off x="7320419" y="6879045"/>
            <a:ext cx="3925947" cy="21031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lvl="0" defTabSz="457200">
              <a:spcBef>
                <a:spcPts val="1200"/>
              </a:spcBef>
              <a:defRPr sz="1800"/>
            </a:pPr>
            <a:r>
              <a:rPr lang="es-ES" sz="4800" b="1" dirty="0">
                <a:solidFill>
                  <a:srgbClr val="DF3559"/>
                </a:solidFill>
                <a:latin typeface="Times"/>
                <a:ea typeface="Birch Std"/>
                <a:cs typeface="Times"/>
                <a:sym typeface="Birch Std"/>
              </a:rPr>
              <a:t>Aroma:</a:t>
            </a:r>
            <a:endParaRPr lang="es-ES" sz="4800" b="1" dirty="0">
              <a:solidFill>
                <a:srgbClr val="C82506"/>
              </a:solidFill>
              <a:latin typeface="Times"/>
              <a:ea typeface="Birch Std"/>
              <a:cs typeface="Times"/>
              <a:sym typeface="Birch Std"/>
            </a:endParaRPr>
          </a:p>
          <a:p>
            <a:pPr lvl="0" defTabSz="457200">
              <a:spcBef>
                <a:spcPts val="1200"/>
              </a:spcBef>
              <a:defRPr sz="1800"/>
            </a:pPr>
            <a:r>
              <a:rPr lang="es-ES" sz="3600" dirty="0" err="1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Sweet</a:t>
            </a:r>
            <a:r>
              <a:rPr lang="es-ES" sz="3600" dirty="0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 notes of </a:t>
            </a:r>
            <a:r>
              <a:rPr lang="es-ES" sz="3600" dirty="0" err="1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timber</a:t>
            </a:r>
            <a:r>
              <a:rPr lang="es-ES" sz="3600" dirty="0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 and </a:t>
            </a:r>
            <a:r>
              <a:rPr lang="es-ES" sz="3600" dirty="0" err="1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raisin</a:t>
            </a:r>
            <a:endParaRPr lang="es-ES" sz="3600" dirty="0">
              <a:solidFill>
                <a:srgbClr val="4D4C48"/>
              </a:solidFill>
              <a:latin typeface="Times"/>
              <a:ea typeface="Century"/>
              <a:cs typeface="Times"/>
              <a:sym typeface="Century"/>
            </a:endParaRPr>
          </a:p>
        </p:txBody>
      </p:sp>
      <p:sp>
        <p:nvSpPr>
          <p:cNvPr id="12" name="Shape 46"/>
          <p:cNvSpPr/>
          <p:nvPr/>
        </p:nvSpPr>
        <p:spPr>
          <a:xfrm>
            <a:off x="12069294" y="6555880"/>
            <a:ext cx="3925947" cy="32111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defTabSz="457200">
              <a:spcBef>
                <a:spcPts val="1200"/>
              </a:spcBef>
              <a:defRPr sz="1800"/>
            </a:pPr>
            <a:r>
              <a:rPr lang="en-US" sz="4800" b="1" dirty="0">
                <a:solidFill>
                  <a:srgbClr val="DF3559"/>
                </a:solidFill>
                <a:latin typeface="Times"/>
                <a:ea typeface="Birch Std"/>
                <a:cs typeface="Times"/>
                <a:sym typeface="Birch Std"/>
              </a:rPr>
              <a:t>Taste:</a:t>
            </a:r>
          </a:p>
          <a:p>
            <a:pPr defTabSz="457200">
              <a:spcBef>
                <a:spcPts val="1200"/>
              </a:spcBef>
              <a:defRPr sz="1800"/>
            </a:pPr>
            <a:r>
              <a:rPr lang="en-US" sz="3600" dirty="0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Raisin and prunes with hints of chocolate and coffee.</a:t>
            </a:r>
          </a:p>
        </p:txBody>
      </p:sp>
      <p:sp>
        <p:nvSpPr>
          <p:cNvPr id="13" name="Shape 46"/>
          <p:cNvSpPr/>
          <p:nvPr/>
        </p:nvSpPr>
        <p:spPr>
          <a:xfrm>
            <a:off x="16928607" y="6555880"/>
            <a:ext cx="3925947" cy="41344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lvl="0" defTabSz="457200">
              <a:spcBef>
                <a:spcPts val="1200"/>
              </a:spcBef>
              <a:defRPr sz="1800"/>
            </a:pPr>
            <a:r>
              <a:rPr lang="es-ES" sz="4800" b="1" dirty="0" err="1">
                <a:solidFill>
                  <a:srgbClr val="DF3559"/>
                </a:solidFill>
                <a:latin typeface="Times"/>
                <a:ea typeface="Birch Std"/>
                <a:cs typeface="Times"/>
                <a:sym typeface="Birch Std"/>
              </a:rPr>
              <a:t>Finish</a:t>
            </a:r>
            <a:r>
              <a:rPr lang="es-ES" sz="4800" b="1" dirty="0">
                <a:solidFill>
                  <a:srgbClr val="DF3559"/>
                </a:solidFill>
                <a:latin typeface="Times"/>
                <a:ea typeface="Birch Std"/>
                <a:cs typeface="Times"/>
                <a:sym typeface="Birch Std"/>
              </a:rPr>
              <a:t>:</a:t>
            </a:r>
            <a:endParaRPr lang="es-ES" sz="4800" b="1" dirty="0">
              <a:solidFill>
                <a:srgbClr val="4D4C48"/>
              </a:solidFill>
              <a:latin typeface="Times"/>
              <a:ea typeface="Birch Std"/>
              <a:cs typeface="Times"/>
              <a:sym typeface="Birch Std"/>
            </a:endParaRPr>
          </a:p>
          <a:p>
            <a:pPr lvl="0" defTabSz="457200">
              <a:spcBef>
                <a:spcPts val="1200"/>
              </a:spcBef>
              <a:defRPr sz="1800"/>
            </a:pPr>
            <a:r>
              <a:rPr lang="es-ES" sz="3400" dirty="0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Long and </a:t>
            </a:r>
            <a:r>
              <a:rPr lang="es-ES" sz="3400" dirty="0" err="1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silky</a:t>
            </a:r>
            <a:r>
              <a:rPr lang="es-ES" sz="3400" dirty="0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3400" dirty="0" err="1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dry</a:t>
            </a:r>
            <a:r>
              <a:rPr lang="es-ES" sz="3400" dirty="0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3400" dirty="0" err="1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fruit</a:t>
            </a:r>
            <a:r>
              <a:rPr lang="es-ES" sz="3400" dirty="0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3400" dirty="0" err="1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flavors</a:t>
            </a:r>
            <a:r>
              <a:rPr lang="es-ES" sz="3400" dirty="0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3400" dirty="0" err="1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with</a:t>
            </a:r>
            <a:r>
              <a:rPr lang="es-ES" sz="3400" dirty="0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3400" dirty="0" err="1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accents</a:t>
            </a:r>
            <a:r>
              <a:rPr lang="es-ES" sz="3400" dirty="0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 of </a:t>
            </a:r>
            <a:r>
              <a:rPr lang="es-ES" sz="3400" dirty="0" err="1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vanilla</a:t>
            </a:r>
            <a:r>
              <a:rPr lang="es-ES" sz="3400" dirty="0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 chocolate, and </a:t>
            </a:r>
            <a:r>
              <a:rPr lang="es-ES" sz="3400" dirty="0" err="1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coffee</a:t>
            </a:r>
            <a:r>
              <a:rPr lang="es-ES" sz="3400" dirty="0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 </a:t>
            </a:r>
            <a:r>
              <a:rPr lang="es-ES" sz="3400" dirty="0" err="1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with</a:t>
            </a:r>
            <a:r>
              <a:rPr lang="es-ES" sz="3400" dirty="0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 a </a:t>
            </a:r>
            <a:r>
              <a:rPr lang="es-ES" sz="3400" dirty="0" err="1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touch</a:t>
            </a:r>
            <a:r>
              <a:rPr lang="es-ES" sz="3400" dirty="0">
                <a:solidFill>
                  <a:srgbClr val="4D4C48"/>
                </a:solidFill>
                <a:latin typeface="Times"/>
                <a:ea typeface="Century"/>
                <a:cs typeface="Times"/>
                <a:sym typeface="Century"/>
              </a:rPr>
              <a:t> of caramel</a:t>
            </a:r>
          </a:p>
        </p:txBody>
      </p:sp>
    </p:spTree>
    <p:extLst>
      <p:ext uri="{BB962C8B-B14F-4D97-AF65-F5344CB8AC3E}">
        <p14:creationId xmlns:p14="http://schemas.microsoft.com/office/powerpoint/2010/main" val="74672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GUANAJUAT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48" name="Shape 85"/>
          <p:cNvSpPr/>
          <p:nvPr/>
        </p:nvSpPr>
        <p:spPr>
          <a:xfrm>
            <a:off x="5832056" y="672444"/>
            <a:ext cx="12719885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lvl="0" defTabSz="457200">
              <a:spcBef>
                <a:spcPts val="1200"/>
              </a:spcBef>
              <a:defRPr sz="1800"/>
            </a:pPr>
            <a:r>
              <a:rPr lang="es-ES_tradnl" sz="6000" dirty="0">
                <a:solidFill>
                  <a:srgbClr val="800000"/>
                </a:solidFill>
                <a:latin typeface="Times"/>
                <a:ea typeface="Birch Std"/>
                <a:cs typeface="Times"/>
                <a:sym typeface="Birch Std"/>
              </a:rPr>
              <a:t>El Rincón Prohibido</a:t>
            </a:r>
            <a:endParaRPr sz="6000" dirty="0">
              <a:solidFill>
                <a:srgbClr val="800000"/>
              </a:solidFill>
              <a:latin typeface="Times"/>
              <a:ea typeface="Birch Std"/>
              <a:cs typeface="Times"/>
              <a:sym typeface="Birch Std"/>
            </a:endParaRPr>
          </a:p>
        </p:txBody>
      </p:sp>
      <p:sp>
        <p:nvSpPr>
          <p:cNvPr id="49" name="Rectángulo 48"/>
          <p:cNvSpPr/>
          <p:nvPr/>
        </p:nvSpPr>
        <p:spPr>
          <a:xfrm>
            <a:off x="1409413" y="1924197"/>
            <a:ext cx="2077782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rtl="0" latinLnBrk="1" hangingPunct="0"/>
            <a:r>
              <a:rPr lang="es-MX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"/>
                <a:cs typeface="Times"/>
              </a:rPr>
              <a:t>At this far, this is one of the 5 </a:t>
            </a:r>
            <a:r>
              <a:rPr lang="es-MX" sz="3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"/>
                <a:cs typeface="Times"/>
              </a:rPr>
              <a:t>architectonic</a:t>
            </a:r>
            <a:r>
              <a:rPr lang="es-MX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"/>
                <a:cs typeface="Times"/>
              </a:rPr>
              <a:t> </a:t>
            </a:r>
            <a:r>
              <a:rPr lang="es-MX" sz="3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"/>
                <a:cs typeface="Times"/>
              </a:rPr>
              <a:t>icons</a:t>
            </a:r>
            <a:r>
              <a:rPr lang="es-MX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"/>
                <a:cs typeface="Times"/>
              </a:rPr>
              <a:t> from Hacienda Corralejo, sitting in Silao, Gto,  This beauty complex was </a:t>
            </a:r>
            <a:r>
              <a:rPr lang="es-MX" sz="3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"/>
                <a:cs typeface="Times"/>
              </a:rPr>
              <a:t>built</a:t>
            </a:r>
            <a:r>
              <a:rPr lang="es-MX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"/>
                <a:cs typeface="Times"/>
              </a:rPr>
              <a:t> and  </a:t>
            </a:r>
            <a:r>
              <a:rPr lang="es-MX" sz="3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"/>
                <a:cs typeface="Times"/>
              </a:rPr>
              <a:t>dedicatted</a:t>
            </a:r>
            <a:r>
              <a:rPr lang="es-MX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"/>
                <a:cs typeface="Times"/>
              </a:rPr>
              <a:t>  to </a:t>
            </a:r>
            <a:r>
              <a:rPr lang="es-MX" sz="3000" dirty="0">
                <a:solidFill>
                  <a:srgbClr val="FF0000"/>
                </a:solidFill>
                <a:latin typeface="Times"/>
                <a:cs typeface="Times"/>
              </a:rPr>
              <a:t>RON PROHIBIDO</a:t>
            </a:r>
            <a:r>
              <a:rPr lang="es-MX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"/>
                <a:cs typeface="Times"/>
              </a:rPr>
              <a:t>, here is where we storage all the barrels in the aging process, also this is a free </a:t>
            </a:r>
            <a:r>
              <a:rPr lang="es-MX" sz="3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"/>
                <a:cs typeface="Times"/>
              </a:rPr>
              <a:t>touristic</a:t>
            </a:r>
            <a:r>
              <a:rPr lang="es-MX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"/>
                <a:cs typeface="Times"/>
              </a:rPr>
              <a:t> </a:t>
            </a:r>
            <a:r>
              <a:rPr lang="es-MX" sz="3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"/>
                <a:cs typeface="Times"/>
              </a:rPr>
              <a:t>destiny</a:t>
            </a:r>
            <a:r>
              <a:rPr lang="es-MX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"/>
                <a:cs typeface="Times"/>
              </a:rPr>
              <a:t>. </a:t>
            </a:r>
          </a:p>
        </p:txBody>
      </p:sp>
    </p:spTree>
  </p:cSld>
  <p:clrMapOvr>
    <a:masterClrMapping/>
  </p:clrMapOvr>
  <p:transition spd="med">
    <p:dissolve/>
  </p:transition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Default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0365C0"/>
          </a:solidFill>
          <a:prstDash val="solid"/>
          <a:bevel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365C0"/>
          </a:solidFill>
          <a:prstDash val="solid"/>
          <a:bevel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Default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0365C0"/>
          </a:solidFill>
          <a:prstDash val="solid"/>
          <a:bevel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365C0"/>
          </a:solidFill>
          <a:prstDash val="solid"/>
          <a:bevel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617</TotalTime>
  <Words>353</Words>
  <Application>Microsoft Office PowerPoint</Application>
  <PresentationFormat>Personalizado</PresentationFormat>
  <Paragraphs>19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6" baseType="lpstr">
      <vt:lpstr>Arial</vt:lpstr>
      <vt:lpstr>Birch Std</vt:lpstr>
      <vt:lpstr>Century</vt:lpstr>
      <vt:lpstr>Helvetica Light</vt:lpstr>
      <vt:lpstr>Helvetica Neue</vt:lpstr>
      <vt:lpstr>Times</vt:lpstr>
      <vt:lpstr>Default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David Guzmán</dc:creator>
  <cp:lastModifiedBy>David Guzmán</cp:lastModifiedBy>
  <cp:revision>41</cp:revision>
  <dcterms:modified xsi:type="dcterms:W3CDTF">2016-11-08T15:46:45Z</dcterms:modified>
</cp:coreProperties>
</file>