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" ContentType="image/t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3"/>
  </p:notesMasterIdLst>
  <p:sldIdLst>
    <p:sldId id="256" r:id="rId2"/>
    <p:sldId id="257" r:id="rId3"/>
    <p:sldId id="258" r:id="rId4"/>
    <p:sldId id="259" r:id="rId5"/>
    <p:sldId id="260" r:id="rId6"/>
    <p:sldId id="261" r:id="rId7"/>
    <p:sldId id="264" r:id="rId8"/>
    <p:sldId id="265" r:id="rId9"/>
    <p:sldId id="267" r:id="rId10"/>
    <p:sldId id="269" r:id="rId11"/>
    <p:sldId id="270" r:id="rId12"/>
    <p:sldId id="275" r:id="rId13"/>
    <p:sldId id="276" r:id="rId14"/>
    <p:sldId id="277" r:id="rId15"/>
    <p:sldId id="279" r:id="rId16"/>
    <p:sldId id="281" r:id="rId17"/>
    <p:sldId id="282" r:id="rId18"/>
    <p:sldId id="283" r:id="rId19"/>
    <p:sldId id="284" r:id="rId20"/>
    <p:sldId id="285" r:id="rId21"/>
    <p:sldId id="286" r:id="rId22"/>
    <p:sldId id="288" r:id="rId23"/>
    <p:sldId id="290" r:id="rId24"/>
    <p:sldId id="291" r:id="rId25"/>
    <p:sldId id="294" r:id="rId26"/>
    <p:sldId id="295" r:id="rId27"/>
    <p:sldId id="296" r:id="rId28"/>
    <p:sldId id="297" r:id="rId29"/>
    <p:sldId id="298" r:id="rId30"/>
    <p:sldId id="299" r:id="rId31"/>
    <p:sldId id="300" r:id="rId32"/>
  </p:sldIdLst>
  <p:sldSz cx="13004800" cy="9753600"/>
  <p:notesSz cx="6858000" cy="9144000"/>
  <p:defaultTextStyle>
    <a:lvl1pPr algn="ctr" defTabSz="584200">
      <a:defRPr sz="3600">
        <a:solidFill>
          <a:srgbClr val="535353"/>
        </a:solidFill>
        <a:latin typeface="Gill Sans Light"/>
        <a:ea typeface="Gill Sans Light"/>
        <a:cs typeface="Gill Sans Light"/>
        <a:sym typeface="Gill Sans Light"/>
      </a:defRPr>
    </a:lvl1pPr>
    <a:lvl2pPr algn="ctr" defTabSz="584200">
      <a:defRPr sz="3600">
        <a:solidFill>
          <a:srgbClr val="535353"/>
        </a:solidFill>
        <a:latin typeface="Gill Sans Light"/>
        <a:ea typeface="Gill Sans Light"/>
        <a:cs typeface="Gill Sans Light"/>
        <a:sym typeface="Gill Sans Light"/>
      </a:defRPr>
    </a:lvl2pPr>
    <a:lvl3pPr algn="ctr" defTabSz="584200">
      <a:defRPr sz="3600">
        <a:solidFill>
          <a:srgbClr val="535353"/>
        </a:solidFill>
        <a:latin typeface="Gill Sans Light"/>
        <a:ea typeface="Gill Sans Light"/>
        <a:cs typeface="Gill Sans Light"/>
        <a:sym typeface="Gill Sans Light"/>
      </a:defRPr>
    </a:lvl3pPr>
    <a:lvl4pPr algn="ctr" defTabSz="584200">
      <a:defRPr sz="3600">
        <a:solidFill>
          <a:srgbClr val="535353"/>
        </a:solidFill>
        <a:latin typeface="Gill Sans Light"/>
        <a:ea typeface="Gill Sans Light"/>
        <a:cs typeface="Gill Sans Light"/>
        <a:sym typeface="Gill Sans Light"/>
      </a:defRPr>
    </a:lvl4pPr>
    <a:lvl5pPr algn="ctr" defTabSz="584200">
      <a:defRPr sz="3600">
        <a:solidFill>
          <a:srgbClr val="535353"/>
        </a:solidFill>
        <a:latin typeface="Gill Sans Light"/>
        <a:ea typeface="Gill Sans Light"/>
        <a:cs typeface="Gill Sans Light"/>
        <a:sym typeface="Gill Sans Light"/>
      </a:defRPr>
    </a:lvl5pPr>
    <a:lvl6pPr algn="ctr" defTabSz="584200">
      <a:defRPr sz="3600">
        <a:solidFill>
          <a:srgbClr val="535353"/>
        </a:solidFill>
        <a:latin typeface="Gill Sans Light"/>
        <a:ea typeface="Gill Sans Light"/>
        <a:cs typeface="Gill Sans Light"/>
        <a:sym typeface="Gill Sans Light"/>
      </a:defRPr>
    </a:lvl6pPr>
    <a:lvl7pPr algn="ctr" defTabSz="584200">
      <a:defRPr sz="3600">
        <a:solidFill>
          <a:srgbClr val="535353"/>
        </a:solidFill>
        <a:latin typeface="Gill Sans Light"/>
        <a:ea typeface="Gill Sans Light"/>
        <a:cs typeface="Gill Sans Light"/>
        <a:sym typeface="Gill Sans Light"/>
      </a:defRPr>
    </a:lvl7pPr>
    <a:lvl8pPr algn="ctr" defTabSz="584200">
      <a:defRPr sz="3600">
        <a:solidFill>
          <a:srgbClr val="535353"/>
        </a:solidFill>
        <a:latin typeface="Gill Sans Light"/>
        <a:ea typeface="Gill Sans Light"/>
        <a:cs typeface="Gill Sans Light"/>
        <a:sym typeface="Gill Sans Light"/>
      </a:defRPr>
    </a:lvl8pPr>
    <a:lvl9pPr algn="ctr" defTabSz="584200">
      <a:defRPr sz="3600">
        <a:solidFill>
          <a:srgbClr val="535353"/>
        </a:solidFill>
        <a:latin typeface="Gill Sans Light"/>
        <a:ea typeface="Gill Sans Light"/>
        <a:cs typeface="Gill Sans Light"/>
        <a:sym typeface="Gill Sans Light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n" i="on">
        <a:font>
          <a:latin typeface="Gill Sans Light"/>
          <a:ea typeface="Gill Sans Light"/>
          <a:cs typeface="Gill Sans Light"/>
        </a:font>
        <a:srgbClr val="535353"/>
      </a:tcTxStyle>
      <a:tcStyle>
        <a:tcBdr>
          <a:left>
            <a:ln w="12700" cap="flat">
              <a:solidFill>
                <a:srgbClr val="340053"/>
              </a:solidFill>
              <a:prstDash val="solid"/>
              <a:bevel/>
            </a:ln>
          </a:left>
          <a:right>
            <a:ln w="12700" cap="flat">
              <a:solidFill>
                <a:srgbClr val="340053"/>
              </a:solidFill>
              <a:prstDash val="solid"/>
              <a:bevel/>
            </a:ln>
          </a:right>
          <a:top>
            <a:ln w="12700" cap="flat">
              <a:solidFill>
                <a:srgbClr val="340053"/>
              </a:solidFill>
              <a:prstDash val="solid"/>
              <a:bevel/>
            </a:ln>
          </a:top>
          <a:bottom>
            <a:ln w="12700" cap="flat">
              <a:solidFill>
                <a:srgbClr val="340053"/>
              </a:solidFill>
              <a:prstDash val="solid"/>
              <a:bevel/>
            </a:ln>
          </a:bottom>
          <a:insideH>
            <a:ln w="12700" cap="flat">
              <a:solidFill>
                <a:srgbClr val="340053"/>
              </a:solidFill>
              <a:prstDash val="solid"/>
              <a:bevel/>
            </a:ln>
          </a:insideH>
          <a:insideV>
            <a:ln w="12700" cap="flat">
              <a:solidFill>
                <a:srgbClr val="340053"/>
              </a:solidFill>
              <a:prstDash val="solid"/>
              <a:bevel/>
            </a:ln>
          </a:insideV>
        </a:tcBdr>
        <a:fill>
          <a:solidFill>
            <a:srgbClr val="D5E2E4"/>
          </a:solidFill>
        </a:fill>
      </a:tcStyle>
    </a:wholeTbl>
    <a:band2H>
      <a:tcTxStyle/>
      <a:tcStyle>
        <a:tcBdr/>
        <a:fill>
          <a:solidFill>
            <a:srgbClr val="EBF1F2"/>
          </a:solidFill>
        </a:fill>
      </a:tcStyle>
    </a:band2H>
    <a:firstCol>
      <a:tcTxStyle b="on" i="on">
        <a:font>
          <a:latin typeface="Gill Sans Light"/>
          <a:ea typeface="Gill Sans Light"/>
          <a:cs typeface="Gill Sans Light"/>
        </a:font>
        <a:srgbClr val="340053"/>
      </a:tcTxStyle>
      <a:tcStyle>
        <a:tcBdr>
          <a:left>
            <a:ln w="12700" cap="flat">
              <a:solidFill>
                <a:srgbClr val="340053"/>
              </a:solidFill>
              <a:prstDash val="solid"/>
              <a:bevel/>
            </a:ln>
          </a:left>
          <a:right>
            <a:ln w="12700" cap="flat">
              <a:solidFill>
                <a:srgbClr val="340053"/>
              </a:solidFill>
              <a:prstDash val="solid"/>
              <a:bevel/>
            </a:ln>
          </a:right>
          <a:top>
            <a:ln w="12700" cap="flat">
              <a:solidFill>
                <a:srgbClr val="340053"/>
              </a:solidFill>
              <a:prstDash val="solid"/>
              <a:bevel/>
            </a:ln>
          </a:top>
          <a:bottom>
            <a:ln w="12700" cap="flat">
              <a:solidFill>
                <a:srgbClr val="340053"/>
              </a:solidFill>
              <a:prstDash val="solid"/>
              <a:bevel/>
            </a:ln>
          </a:bottom>
          <a:insideH>
            <a:ln w="12700" cap="flat">
              <a:solidFill>
                <a:srgbClr val="340053"/>
              </a:solidFill>
              <a:prstDash val="solid"/>
              <a:bevel/>
            </a:ln>
          </a:insideH>
          <a:insideV>
            <a:ln w="12700" cap="flat">
              <a:solidFill>
                <a:srgbClr val="340053"/>
              </a:solidFill>
              <a:prstDash val="solid"/>
              <a:bevel/>
            </a:ln>
          </a:insideV>
        </a:tcBdr>
        <a:fill>
          <a:solidFill>
            <a:srgbClr val="78AAB3"/>
          </a:solidFill>
        </a:fill>
      </a:tcStyle>
    </a:firstCol>
    <a:lastRow>
      <a:tcTxStyle b="on" i="on">
        <a:font>
          <a:latin typeface="Gill Sans Light"/>
          <a:ea typeface="Gill Sans Light"/>
          <a:cs typeface="Gill Sans Light"/>
        </a:font>
        <a:srgbClr val="340053"/>
      </a:tcTxStyle>
      <a:tcStyle>
        <a:tcBdr>
          <a:left>
            <a:ln w="12700" cap="flat">
              <a:solidFill>
                <a:srgbClr val="340053"/>
              </a:solidFill>
              <a:prstDash val="solid"/>
              <a:bevel/>
            </a:ln>
          </a:left>
          <a:right>
            <a:ln w="12700" cap="flat">
              <a:solidFill>
                <a:srgbClr val="340053"/>
              </a:solidFill>
              <a:prstDash val="solid"/>
              <a:bevel/>
            </a:ln>
          </a:right>
          <a:top>
            <a:ln w="38100" cap="flat">
              <a:solidFill>
                <a:srgbClr val="340053"/>
              </a:solidFill>
              <a:prstDash val="solid"/>
              <a:bevel/>
            </a:ln>
          </a:top>
          <a:bottom>
            <a:ln w="12700" cap="flat">
              <a:solidFill>
                <a:srgbClr val="340053"/>
              </a:solidFill>
              <a:prstDash val="solid"/>
              <a:bevel/>
            </a:ln>
          </a:bottom>
          <a:insideH>
            <a:ln w="12700" cap="flat">
              <a:solidFill>
                <a:srgbClr val="340053"/>
              </a:solidFill>
              <a:prstDash val="solid"/>
              <a:bevel/>
            </a:ln>
          </a:insideH>
          <a:insideV>
            <a:ln w="12700" cap="flat">
              <a:solidFill>
                <a:srgbClr val="340053"/>
              </a:solidFill>
              <a:prstDash val="solid"/>
              <a:bevel/>
            </a:ln>
          </a:insideV>
        </a:tcBdr>
        <a:fill>
          <a:solidFill>
            <a:srgbClr val="78AAB3"/>
          </a:solidFill>
        </a:fill>
      </a:tcStyle>
    </a:lastRow>
    <a:firstRow>
      <a:tcTxStyle b="on" i="on">
        <a:font>
          <a:latin typeface="Gill Sans Light"/>
          <a:ea typeface="Gill Sans Light"/>
          <a:cs typeface="Gill Sans Light"/>
        </a:font>
        <a:srgbClr val="340053"/>
      </a:tcTxStyle>
      <a:tcStyle>
        <a:tcBdr>
          <a:left>
            <a:ln w="12700" cap="flat">
              <a:solidFill>
                <a:srgbClr val="340053"/>
              </a:solidFill>
              <a:prstDash val="solid"/>
              <a:bevel/>
            </a:ln>
          </a:left>
          <a:right>
            <a:ln w="12700" cap="flat">
              <a:solidFill>
                <a:srgbClr val="340053"/>
              </a:solidFill>
              <a:prstDash val="solid"/>
              <a:bevel/>
            </a:ln>
          </a:right>
          <a:top>
            <a:ln w="12700" cap="flat">
              <a:solidFill>
                <a:srgbClr val="340053"/>
              </a:solidFill>
              <a:prstDash val="solid"/>
              <a:bevel/>
            </a:ln>
          </a:top>
          <a:bottom>
            <a:ln w="38100" cap="flat">
              <a:solidFill>
                <a:srgbClr val="340053"/>
              </a:solidFill>
              <a:prstDash val="solid"/>
              <a:bevel/>
            </a:ln>
          </a:bottom>
          <a:insideH>
            <a:ln w="12700" cap="flat">
              <a:solidFill>
                <a:srgbClr val="340053"/>
              </a:solidFill>
              <a:prstDash val="solid"/>
              <a:bevel/>
            </a:ln>
          </a:insideH>
          <a:insideV>
            <a:ln w="12700" cap="flat">
              <a:solidFill>
                <a:srgbClr val="340053"/>
              </a:solidFill>
              <a:prstDash val="solid"/>
              <a:bevel/>
            </a:ln>
          </a:insideV>
        </a:tcBdr>
        <a:fill>
          <a:solidFill>
            <a:srgbClr val="78AAB3"/>
          </a:solidFill>
        </a:fill>
      </a:tcStyle>
    </a:firstRow>
  </a:tblStyle>
  <a:tblStyle styleId="{C7B018BB-80A7-4F77-B60F-C8B233D01FF8}" styleName="">
    <a:tblBg/>
    <a:wholeTbl>
      <a:tcTxStyle b="on" i="on">
        <a:font>
          <a:latin typeface="Gill Sans Light"/>
          <a:ea typeface="Gill Sans Light"/>
          <a:cs typeface="Gill Sans Light"/>
        </a:font>
        <a:srgbClr val="535353"/>
      </a:tcTxStyle>
      <a:tcStyle>
        <a:tcBdr>
          <a:left>
            <a:ln w="12700" cap="flat">
              <a:solidFill>
                <a:srgbClr val="340053"/>
              </a:solidFill>
              <a:prstDash val="solid"/>
              <a:bevel/>
            </a:ln>
          </a:left>
          <a:right>
            <a:ln w="12700" cap="flat">
              <a:solidFill>
                <a:srgbClr val="340053"/>
              </a:solidFill>
              <a:prstDash val="solid"/>
              <a:bevel/>
            </a:ln>
          </a:right>
          <a:top>
            <a:ln w="12700" cap="flat">
              <a:solidFill>
                <a:srgbClr val="340053"/>
              </a:solidFill>
              <a:prstDash val="solid"/>
              <a:bevel/>
            </a:ln>
          </a:top>
          <a:bottom>
            <a:ln w="12700" cap="flat">
              <a:solidFill>
                <a:srgbClr val="340053"/>
              </a:solidFill>
              <a:prstDash val="solid"/>
              <a:bevel/>
            </a:ln>
          </a:bottom>
          <a:insideH>
            <a:ln w="12700" cap="flat">
              <a:solidFill>
                <a:srgbClr val="340053"/>
              </a:solidFill>
              <a:prstDash val="solid"/>
              <a:bevel/>
            </a:ln>
          </a:insideH>
          <a:insideV>
            <a:ln w="12700" cap="flat">
              <a:solidFill>
                <a:srgbClr val="340053"/>
              </a:solidFill>
              <a:prstDash val="solid"/>
              <a:bevel/>
            </a:ln>
          </a:insideV>
        </a:tcBdr>
        <a:fill>
          <a:solidFill>
            <a:srgbClr val="F1DDCB"/>
          </a:solidFill>
        </a:fill>
      </a:tcStyle>
    </a:wholeTbl>
    <a:band2H>
      <a:tcTxStyle/>
      <a:tcStyle>
        <a:tcBdr/>
        <a:fill>
          <a:solidFill>
            <a:srgbClr val="F8EFE7"/>
          </a:solidFill>
        </a:fill>
      </a:tcStyle>
    </a:band2H>
    <a:firstCol>
      <a:tcTxStyle b="on" i="on">
        <a:font>
          <a:latin typeface="Gill Sans Light"/>
          <a:ea typeface="Gill Sans Light"/>
          <a:cs typeface="Gill Sans Light"/>
        </a:font>
        <a:srgbClr val="340053"/>
      </a:tcTxStyle>
      <a:tcStyle>
        <a:tcBdr>
          <a:left>
            <a:ln w="12700" cap="flat">
              <a:solidFill>
                <a:srgbClr val="340053"/>
              </a:solidFill>
              <a:prstDash val="solid"/>
              <a:bevel/>
            </a:ln>
          </a:left>
          <a:right>
            <a:ln w="12700" cap="flat">
              <a:solidFill>
                <a:srgbClr val="340053"/>
              </a:solidFill>
              <a:prstDash val="solid"/>
              <a:bevel/>
            </a:ln>
          </a:right>
          <a:top>
            <a:ln w="12700" cap="flat">
              <a:solidFill>
                <a:srgbClr val="340053"/>
              </a:solidFill>
              <a:prstDash val="solid"/>
              <a:bevel/>
            </a:ln>
          </a:top>
          <a:bottom>
            <a:ln w="12700" cap="flat">
              <a:solidFill>
                <a:srgbClr val="340053"/>
              </a:solidFill>
              <a:prstDash val="solid"/>
              <a:bevel/>
            </a:ln>
          </a:bottom>
          <a:insideH>
            <a:ln w="12700" cap="flat">
              <a:solidFill>
                <a:srgbClr val="340053"/>
              </a:solidFill>
              <a:prstDash val="solid"/>
              <a:bevel/>
            </a:ln>
          </a:insideH>
          <a:insideV>
            <a:ln w="12700" cap="flat">
              <a:solidFill>
                <a:srgbClr val="340053"/>
              </a:solidFill>
              <a:prstDash val="solid"/>
              <a:bevel/>
            </a:ln>
          </a:insideV>
        </a:tcBdr>
        <a:fill>
          <a:solidFill>
            <a:srgbClr val="D9971A"/>
          </a:solidFill>
        </a:fill>
      </a:tcStyle>
    </a:firstCol>
    <a:lastRow>
      <a:tcTxStyle b="on" i="on">
        <a:font>
          <a:latin typeface="Gill Sans Light"/>
          <a:ea typeface="Gill Sans Light"/>
          <a:cs typeface="Gill Sans Light"/>
        </a:font>
        <a:srgbClr val="340053"/>
      </a:tcTxStyle>
      <a:tcStyle>
        <a:tcBdr>
          <a:left>
            <a:ln w="12700" cap="flat">
              <a:solidFill>
                <a:srgbClr val="340053"/>
              </a:solidFill>
              <a:prstDash val="solid"/>
              <a:bevel/>
            </a:ln>
          </a:left>
          <a:right>
            <a:ln w="12700" cap="flat">
              <a:solidFill>
                <a:srgbClr val="340053"/>
              </a:solidFill>
              <a:prstDash val="solid"/>
              <a:bevel/>
            </a:ln>
          </a:right>
          <a:top>
            <a:ln w="38100" cap="flat">
              <a:solidFill>
                <a:srgbClr val="340053"/>
              </a:solidFill>
              <a:prstDash val="solid"/>
              <a:bevel/>
            </a:ln>
          </a:top>
          <a:bottom>
            <a:ln w="12700" cap="flat">
              <a:solidFill>
                <a:srgbClr val="340053"/>
              </a:solidFill>
              <a:prstDash val="solid"/>
              <a:bevel/>
            </a:ln>
          </a:bottom>
          <a:insideH>
            <a:ln w="12700" cap="flat">
              <a:solidFill>
                <a:srgbClr val="340053"/>
              </a:solidFill>
              <a:prstDash val="solid"/>
              <a:bevel/>
            </a:ln>
          </a:insideH>
          <a:insideV>
            <a:ln w="12700" cap="flat">
              <a:solidFill>
                <a:srgbClr val="340053"/>
              </a:solidFill>
              <a:prstDash val="solid"/>
              <a:bevel/>
            </a:ln>
          </a:insideV>
        </a:tcBdr>
        <a:fill>
          <a:solidFill>
            <a:srgbClr val="D9971A"/>
          </a:solidFill>
        </a:fill>
      </a:tcStyle>
    </a:lastRow>
    <a:firstRow>
      <a:tcTxStyle b="on" i="on">
        <a:font>
          <a:latin typeface="Gill Sans Light"/>
          <a:ea typeface="Gill Sans Light"/>
          <a:cs typeface="Gill Sans Light"/>
        </a:font>
        <a:srgbClr val="340053"/>
      </a:tcTxStyle>
      <a:tcStyle>
        <a:tcBdr>
          <a:left>
            <a:ln w="12700" cap="flat">
              <a:solidFill>
                <a:srgbClr val="340053"/>
              </a:solidFill>
              <a:prstDash val="solid"/>
              <a:bevel/>
            </a:ln>
          </a:left>
          <a:right>
            <a:ln w="12700" cap="flat">
              <a:solidFill>
                <a:srgbClr val="340053"/>
              </a:solidFill>
              <a:prstDash val="solid"/>
              <a:bevel/>
            </a:ln>
          </a:right>
          <a:top>
            <a:ln w="12700" cap="flat">
              <a:solidFill>
                <a:srgbClr val="340053"/>
              </a:solidFill>
              <a:prstDash val="solid"/>
              <a:bevel/>
            </a:ln>
          </a:top>
          <a:bottom>
            <a:ln w="38100" cap="flat">
              <a:solidFill>
                <a:srgbClr val="340053"/>
              </a:solidFill>
              <a:prstDash val="solid"/>
              <a:bevel/>
            </a:ln>
          </a:bottom>
          <a:insideH>
            <a:ln w="12700" cap="flat">
              <a:solidFill>
                <a:srgbClr val="340053"/>
              </a:solidFill>
              <a:prstDash val="solid"/>
              <a:bevel/>
            </a:ln>
          </a:insideH>
          <a:insideV>
            <a:ln w="12700" cap="flat">
              <a:solidFill>
                <a:srgbClr val="340053"/>
              </a:solidFill>
              <a:prstDash val="solid"/>
              <a:bevel/>
            </a:ln>
          </a:insideV>
        </a:tcBdr>
        <a:fill>
          <a:solidFill>
            <a:srgbClr val="D9971A"/>
          </a:solidFill>
        </a:fill>
      </a:tcStyle>
    </a:firstRow>
  </a:tblStyle>
  <a:tblStyle styleId="{EEE7283C-3CF3-47DC-8721-378D4A62B228}" styleName="">
    <a:tblBg/>
    <a:wholeTbl>
      <a:tcTxStyle b="on" i="on">
        <a:font>
          <a:latin typeface="Gill Sans Light"/>
          <a:ea typeface="Gill Sans Light"/>
          <a:cs typeface="Gill Sans Light"/>
        </a:font>
        <a:srgbClr val="535353"/>
      </a:tcTxStyle>
      <a:tcStyle>
        <a:tcBdr>
          <a:left>
            <a:ln w="12700" cap="flat">
              <a:solidFill>
                <a:srgbClr val="340053"/>
              </a:solidFill>
              <a:prstDash val="solid"/>
              <a:bevel/>
            </a:ln>
          </a:left>
          <a:right>
            <a:ln w="12700" cap="flat">
              <a:solidFill>
                <a:srgbClr val="340053"/>
              </a:solidFill>
              <a:prstDash val="solid"/>
              <a:bevel/>
            </a:ln>
          </a:right>
          <a:top>
            <a:ln w="12700" cap="flat">
              <a:solidFill>
                <a:srgbClr val="340053"/>
              </a:solidFill>
              <a:prstDash val="solid"/>
              <a:bevel/>
            </a:ln>
          </a:top>
          <a:bottom>
            <a:ln w="12700" cap="flat">
              <a:solidFill>
                <a:srgbClr val="340053"/>
              </a:solidFill>
              <a:prstDash val="solid"/>
              <a:bevel/>
            </a:ln>
          </a:bottom>
          <a:insideH>
            <a:ln w="12700" cap="flat">
              <a:solidFill>
                <a:srgbClr val="340053"/>
              </a:solidFill>
              <a:prstDash val="solid"/>
              <a:bevel/>
            </a:ln>
          </a:insideH>
          <a:insideV>
            <a:ln w="12700" cap="flat">
              <a:solidFill>
                <a:srgbClr val="340053"/>
              </a:solidFill>
              <a:prstDash val="solid"/>
              <a:bevel/>
            </a:ln>
          </a:insideV>
        </a:tcBdr>
        <a:fill>
          <a:solidFill>
            <a:srgbClr val="D1D3D7"/>
          </a:solidFill>
        </a:fill>
      </a:tcStyle>
    </a:wholeTbl>
    <a:band2H>
      <a:tcTxStyle/>
      <a:tcStyle>
        <a:tcBdr/>
        <a:fill>
          <a:solidFill>
            <a:srgbClr val="E9EAEC"/>
          </a:solidFill>
        </a:fill>
      </a:tcStyle>
    </a:band2H>
    <a:firstCol>
      <a:tcTxStyle b="on" i="on">
        <a:font>
          <a:latin typeface="Gill Sans Light"/>
          <a:ea typeface="Gill Sans Light"/>
          <a:cs typeface="Gill Sans Light"/>
        </a:font>
        <a:srgbClr val="340053"/>
      </a:tcTxStyle>
      <a:tcStyle>
        <a:tcBdr>
          <a:left>
            <a:ln w="12700" cap="flat">
              <a:solidFill>
                <a:srgbClr val="340053"/>
              </a:solidFill>
              <a:prstDash val="solid"/>
              <a:bevel/>
            </a:ln>
          </a:left>
          <a:right>
            <a:ln w="12700" cap="flat">
              <a:solidFill>
                <a:srgbClr val="340053"/>
              </a:solidFill>
              <a:prstDash val="solid"/>
              <a:bevel/>
            </a:ln>
          </a:right>
          <a:top>
            <a:ln w="12700" cap="flat">
              <a:solidFill>
                <a:srgbClr val="340053"/>
              </a:solidFill>
              <a:prstDash val="solid"/>
              <a:bevel/>
            </a:ln>
          </a:top>
          <a:bottom>
            <a:ln w="12700" cap="flat">
              <a:solidFill>
                <a:srgbClr val="340053"/>
              </a:solidFill>
              <a:prstDash val="solid"/>
              <a:bevel/>
            </a:ln>
          </a:bottom>
          <a:insideH>
            <a:ln w="12700" cap="flat">
              <a:solidFill>
                <a:srgbClr val="340053"/>
              </a:solidFill>
              <a:prstDash val="solid"/>
              <a:bevel/>
            </a:ln>
          </a:insideH>
          <a:insideV>
            <a:ln w="12700" cap="flat">
              <a:solidFill>
                <a:srgbClr val="340053"/>
              </a:solidFill>
              <a:prstDash val="solid"/>
              <a:bevel/>
            </a:ln>
          </a:insideV>
        </a:tcBdr>
        <a:fill>
          <a:solidFill>
            <a:srgbClr val="606B7E"/>
          </a:solidFill>
        </a:fill>
      </a:tcStyle>
    </a:firstCol>
    <a:lastRow>
      <a:tcTxStyle b="on" i="on">
        <a:font>
          <a:latin typeface="Gill Sans Light"/>
          <a:ea typeface="Gill Sans Light"/>
          <a:cs typeface="Gill Sans Light"/>
        </a:font>
        <a:srgbClr val="340053"/>
      </a:tcTxStyle>
      <a:tcStyle>
        <a:tcBdr>
          <a:left>
            <a:ln w="12700" cap="flat">
              <a:solidFill>
                <a:srgbClr val="340053"/>
              </a:solidFill>
              <a:prstDash val="solid"/>
              <a:bevel/>
            </a:ln>
          </a:left>
          <a:right>
            <a:ln w="12700" cap="flat">
              <a:solidFill>
                <a:srgbClr val="340053"/>
              </a:solidFill>
              <a:prstDash val="solid"/>
              <a:bevel/>
            </a:ln>
          </a:right>
          <a:top>
            <a:ln w="38100" cap="flat">
              <a:solidFill>
                <a:srgbClr val="340053"/>
              </a:solidFill>
              <a:prstDash val="solid"/>
              <a:bevel/>
            </a:ln>
          </a:top>
          <a:bottom>
            <a:ln w="12700" cap="flat">
              <a:solidFill>
                <a:srgbClr val="340053"/>
              </a:solidFill>
              <a:prstDash val="solid"/>
              <a:bevel/>
            </a:ln>
          </a:bottom>
          <a:insideH>
            <a:ln w="12700" cap="flat">
              <a:solidFill>
                <a:srgbClr val="340053"/>
              </a:solidFill>
              <a:prstDash val="solid"/>
              <a:bevel/>
            </a:ln>
          </a:insideH>
          <a:insideV>
            <a:ln w="12700" cap="flat">
              <a:solidFill>
                <a:srgbClr val="340053"/>
              </a:solidFill>
              <a:prstDash val="solid"/>
              <a:bevel/>
            </a:ln>
          </a:insideV>
        </a:tcBdr>
        <a:fill>
          <a:solidFill>
            <a:srgbClr val="606B7E"/>
          </a:solidFill>
        </a:fill>
      </a:tcStyle>
    </a:lastRow>
    <a:firstRow>
      <a:tcTxStyle b="on" i="on">
        <a:font>
          <a:latin typeface="Gill Sans Light"/>
          <a:ea typeface="Gill Sans Light"/>
          <a:cs typeface="Gill Sans Light"/>
        </a:font>
        <a:srgbClr val="340053"/>
      </a:tcTxStyle>
      <a:tcStyle>
        <a:tcBdr>
          <a:left>
            <a:ln w="12700" cap="flat">
              <a:solidFill>
                <a:srgbClr val="340053"/>
              </a:solidFill>
              <a:prstDash val="solid"/>
              <a:bevel/>
            </a:ln>
          </a:left>
          <a:right>
            <a:ln w="12700" cap="flat">
              <a:solidFill>
                <a:srgbClr val="340053"/>
              </a:solidFill>
              <a:prstDash val="solid"/>
              <a:bevel/>
            </a:ln>
          </a:right>
          <a:top>
            <a:ln w="12700" cap="flat">
              <a:solidFill>
                <a:srgbClr val="340053"/>
              </a:solidFill>
              <a:prstDash val="solid"/>
              <a:bevel/>
            </a:ln>
          </a:top>
          <a:bottom>
            <a:ln w="38100" cap="flat">
              <a:solidFill>
                <a:srgbClr val="340053"/>
              </a:solidFill>
              <a:prstDash val="solid"/>
              <a:bevel/>
            </a:ln>
          </a:bottom>
          <a:insideH>
            <a:ln w="12700" cap="flat">
              <a:solidFill>
                <a:srgbClr val="340053"/>
              </a:solidFill>
              <a:prstDash val="solid"/>
              <a:bevel/>
            </a:ln>
          </a:insideH>
          <a:insideV>
            <a:ln w="12700" cap="flat">
              <a:solidFill>
                <a:srgbClr val="340053"/>
              </a:solidFill>
              <a:prstDash val="solid"/>
              <a:bevel/>
            </a:ln>
          </a:insideV>
        </a:tcBdr>
        <a:fill>
          <a:solidFill>
            <a:srgbClr val="606B7E"/>
          </a:solidFill>
        </a:fill>
      </a:tcStyle>
    </a:firstRow>
  </a:tblStyle>
  <a:tblStyle styleId="{CF821DB8-F4EB-4A41-A1BA-3FCAFE7338EE}" styleName="">
    <a:tblBg/>
    <a:wholeTbl>
      <a:tcTxStyle b="on" i="on">
        <a:font>
          <a:latin typeface="Gill Sans Light"/>
          <a:ea typeface="Gill Sans Light"/>
          <a:cs typeface="Gill Sans Light"/>
        </a:font>
        <a:srgbClr val="535353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9E9E9"/>
          </a:solidFill>
        </a:fill>
      </a:tcStyle>
    </a:wholeTbl>
    <a:band2H>
      <a:tcTxStyle/>
      <a:tcStyle>
        <a:tcBdr/>
        <a:fill>
          <a:solidFill>
            <a:srgbClr val="340053"/>
          </a:solidFill>
        </a:fill>
      </a:tcStyle>
    </a:band2H>
    <a:firstCol>
      <a:tcTxStyle b="on" i="on">
        <a:font>
          <a:latin typeface="Gill Sans Light"/>
          <a:ea typeface="Gill Sans Light"/>
          <a:cs typeface="Gill Sans Light"/>
        </a:font>
        <a:srgbClr val="340053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78AAB3"/>
          </a:solidFill>
        </a:fill>
      </a:tcStyle>
    </a:firstCol>
    <a:lastRow>
      <a:tcTxStyle b="on" i="on">
        <a:font>
          <a:latin typeface="Gill Sans Light"/>
          <a:ea typeface="Gill Sans Light"/>
          <a:cs typeface="Gill Sans Light"/>
        </a:font>
        <a:srgbClr val="535353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535353"/>
              </a:solidFill>
              <a:prstDash val="solid"/>
              <a:bevel/>
            </a:ln>
          </a:top>
          <a:bottom>
            <a:ln w="25400" cap="flat">
              <a:solidFill>
                <a:srgbClr val="535353"/>
              </a:solidFill>
              <a:prstDash val="solid"/>
              <a:bevel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340053"/>
          </a:solidFill>
        </a:fill>
      </a:tcStyle>
    </a:lastRow>
    <a:firstRow>
      <a:tcTxStyle b="on" i="on">
        <a:font>
          <a:latin typeface="Gill Sans Light"/>
          <a:ea typeface="Gill Sans Light"/>
          <a:cs typeface="Gill Sans Light"/>
        </a:font>
        <a:srgbClr val="340053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535353"/>
              </a:solidFill>
              <a:prstDash val="solid"/>
              <a:bevel/>
            </a:ln>
          </a:top>
          <a:bottom>
            <a:ln w="25400" cap="flat">
              <a:solidFill>
                <a:srgbClr val="535353"/>
              </a:solidFill>
              <a:prstDash val="solid"/>
              <a:bevel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78AAB3"/>
          </a:solidFill>
        </a:fill>
      </a:tcStyle>
    </a:firstRow>
  </a:tblStyle>
  <a:tblStyle styleId="{33BA23B1-9221-436E-865A-0063620EA4FD}" styleName="">
    <a:tblBg/>
    <a:wholeTbl>
      <a:tcTxStyle b="on" i="on">
        <a:font>
          <a:latin typeface="Gill Sans Light"/>
          <a:ea typeface="Gill Sans Light"/>
          <a:cs typeface="Gill Sans Light"/>
        </a:font>
        <a:srgbClr val="535353"/>
      </a:tcTxStyle>
      <a:tcStyle>
        <a:tcBdr>
          <a:left>
            <a:ln w="12700" cap="flat">
              <a:solidFill>
                <a:srgbClr val="340053"/>
              </a:solidFill>
              <a:prstDash val="solid"/>
              <a:bevel/>
            </a:ln>
          </a:left>
          <a:right>
            <a:ln w="12700" cap="flat">
              <a:solidFill>
                <a:srgbClr val="340053"/>
              </a:solidFill>
              <a:prstDash val="solid"/>
              <a:bevel/>
            </a:ln>
          </a:right>
          <a:top>
            <a:ln w="12700" cap="flat">
              <a:solidFill>
                <a:srgbClr val="340053"/>
              </a:solidFill>
              <a:prstDash val="solid"/>
              <a:bevel/>
            </a:ln>
          </a:top>
          <a:bottom>
            <a:ln w="12700" cap="flat">
              <a:solidFill>
                <a:srgbClr val="340053"/>
              </a:solidFill>
              <a:prstDash val="solid"/>
              <a:bevel/>
            </a:ln>
          </a:bottom>
          <a:insideH>
            <a:ln w="12700" cap="flat">
              <a:solidFill>
                <a:srgbClr val="340053"/>
              </a:solidFill>
              <a:prstDash val="solid"/>
              <a:bevel/>
            </a:ln>
          </a:insideH>
          <a:insideV>
            <a:ln w="12700" cap="flat">
              <a:solidFill>
                <a:srgbClr val="340053"/>
              </a:solidFill>
              <a:prstDash val="solid"/>
              <a:bevel/>
            </a:ln>
          </a:insideV>
        </a:tcBdr>
        <a:fill>
          <a:solidFill>
            <a:srgbClr val="CFCFCF"/>
          </a:solidFill>
        </a:fill>
      </a:tcStyle>
    </a:wholeTbl>
    <a:band2H>
      <a:tcTxStyle/>
      <a:tcStyle>
        <a:tcBdr/>
        <a:fill>
          <a:solidFill>
            <a:srgbClr val="E9E9E9"/>
          </a:solidFill>
        </a:fill>
      </a:tcStyle>
    </a:band2H>
    <a:firstCol>
      <a:tcTxStyle b="on" i="on">
        <a:font>
          <a:latin typeface="Gill Sans Light"/>
          <a:ea typeface="Gill Sans Light"/>
          <a:cs typeface="Gill Sans Light"/>
        </a:font>
        <a:srgbClr val="340053"/>
      </a:tcTxStyle>
      <a:tcStyle>
        <a:tcBdr>
          <a:left>
            <a:ln w="12700" cap="flat">
              <a:solidFill>
                <a:srgbClr val="340053"/>
              </a:solidFill>
              <a:prstDash val="solid"/>
              <a:bevel/>
            </a:ln>
          </a:left>
          <a:right>
            <a:ln w="12700" cap="flat">
              <a:solidFill>
                <a:srgbClr val="340053"/>
              </a:solidFill>
              <a:prstDash val="solid"/>
              <a:bevel/>
            </a:ln>
          </a:right>
          <a:top>
            <a:ln w="12700" cap="flat">
              <a:solidFill>
                <a:srgbClr val="340053"/>
              </a:solidFill>
              <a:prstDash val="solid"/>
              <a:bevel/>
            </a:ln>
          </a:top>
          <a:bottom>
            <a:ln w="12700" cap="flat">
              <a:solidFill>
                <a:srgbClr val="340053"/>
              </a:solidFill>
              <a:prstDash val="solid"/>
              <a:bevel/>
            </a:ln>
          </a:bottom>
          <a:insideH>
            <a:ln w="12700" cap="flat">
              <a:solidFill>
                <a:srgbClr val="340053"/>
              </a:solidFill>
              <a:prstDash val="solid"/>
              <a:bevel/>
            </a:ln>
          </a:insideH>
          <a:insideV>
            <a:ln w="12700" cap="flat">
              <a:solidFill>
                <a:srgbClr val="340053"/>
              </a:solidFill>
              <a:prstDash val="solid"/>
              <a:bevel/>
            </a:ln>
          </a:insideV>
        </a:tcBdr>
        <a:fill>
          <a:solidFill>
            <a:srgbClr val="535353"/>
          </a:solidFill>
        </a:fill>
      </a:tcStyle>
    </a:firstCol>
    <a:lastRow>
      <a:tcTxStyle b="on" i="on">
        <a:font>
          <a:latin typeface="Gill Sans Light"/>
          <a:ea typeface="Gill Sans Light"/>
          <a:cs typeface="Gill Sans Light"/>
        </a:font>
        <a:srgbClr val="340053"/>
      </a:tcTxStyle>
      <a:tcStyle>
        <a:tcBdr>
          <a:left>
            <a:ln w="12700" cap="flat">
              <a:solidFill>
                <a:srgbClr val="340053"/>
              </a:solidFill>
              <a:prstDash val="solid"/>
              <a:bevel/>
            </a:ln>
          </a:left>
          <a:right>
            <a:ln w="12700" cap="flat">
              <a:solidFill>
                <a:srgbClr val="340053"/>
              </a:solidFill>
              <a:prstDash val="solid"/>
              <a:bevel/>
            </a:ln>
          </a:right>
          <a:top>
            <a:ln w="38100" cap="flat">
              <a:solidFill>
                <a:srgbClr val="340053"/>
              </a:solidFill>
              <a:prstDash val="solid"/>
              <a:bevel/>
            </a:ln>
          </a:top>
          <a:bottom>
            <a:ln w="12700" cap="flat">
              <a:solidFill>
                <a:srgbClr val="340053"/>
              </a:solidFill>
              <a:prstDash val="solid"/>
              <a:bevel/>
            </a:ln>
          </a:bottom>
          <a:insideH>
            <a:ln w="12700" cap="flat">
              <a:solidFill>
                <a:srgbClr val="340053"/>
              </a:solidFill>
              <a:prstDash val="solid"/>
              <a:bevel/>
            </a:ln>
          </a:insideH>
          <a:insideV>
            <a:ln w="12700" cap="flat">
              <a:solidFill>
                <a:srgbClr val="340053"/>
              </a:solidFill>
              <a:prstDash val="solid"/>
              <a:bevel/>
            </a:ln>
          </a:insideV>
        </a:tcBdr>
        <a:fill>
          <a:solidFill>
            <a:srgbClr val="535353"/>
          </a:solidFill>
        </a:fill>
      </a:tcStyle>
    </a:lastRow>
    <a:firstRow>
      <a:tcTxStyle b="on" i="on">
        <a:font>
          <a:latin typeface="Gill Sans Light"/>
          <a:ea typeface="Gill Sans Light"/>
          <a:cs typeface="Gill Sans Light"/>
        </a:font>
        <a:srgbClr val="340053"/>
      </a:tcTxStyle>
      <a:tcStyle>
        <a:tcBdr>
          <a:left>
            <a:ln w="12700" cap="flat">
              <a:solidFill>
                <a:srgbClr val="340053"/>
              </a:solidFill>
              <a:prstDash val="solid"/>
              <a:bevel/>
            </a:ln>
          </a:left>
          <a:right>
            <a:ln w="12700" cap="flat">
              <a:solidFill>
                <a:srgbClr val="340053"/>
              </a:solidFill>
              <a:prstDash val="solid"/>
              <a:bevel/>
            </a:ln>
          </a:right>
          <a:top>
            <a:ln w="12700" cap="flat">
              <a:solidFill>
                <a:srgbClr val="340053"/>
              </a:solidFill>
              <a:prstDash val="solid"/>
              <a:bevel/>
            </a:ln>
          </a:top>
          <a:bottom>
            <a:ln w="38100" cap="flat">
              <a:solidFill>
                <a:srgbClr val="340053"/>
              </a:solidFill>
              <a:prstDash val="solid"/>
              <a:bevel/>
            </a:ln>
          </a:bottom>
          <a:insideH>
            <a:ln w="12700" cap="flat">
              <a:solidFill>
                <a:srgbClr val="340053"/>
              </a:solidFill>
              <a:prstDash val="solid"/>
              <a:bevel/>
            </a:ln>
          </a:insideH>
          <a:insideV>
            <a:ln w="12700" cap="flat">
              <a:solidFill>
                <a:srgbClr val="340053"/>
              </a:solidFill>
              <a:prstDash val="solid"/>
              <a:bevel/>
            </a:ln>
          </a:insideV>
        </a:tcBdr>
        <a:fill>
          <a:solidFill>
            <a:srgbClr val="535353"/>
          </a:solidFill>
        </a:fill>
      </a:tcStyle>
    </a:firstRow>
  </a:tblStyle>
  <a:tblStyle styleId="{2708684C-4D16-4618-839F-0558EEFCDFE6}" styleName="">
    <a:tblBg/>
    <a:wholeTbl>
      <a:tcTxStyle b="on" i="on">
        <a:font>
          <a:latin typeface="Gill Sans Light"/>
          <a:ea typeface="Gill Sans Light"/>
          <a:cs typeface="Gill Sans Light"/>
        </a:font>
        <a:srgbClr val="535353"/>
      </a:tcTxStyle>
      <a:tcStyle>
        <a:tcBdr>
          <a:left>
            <a:ln w="12700" cap="flat">
              <a:solidFill>
                <a:srgbClr val="535353"/>
              </a:solidFill>
              <a:prstDash val="solid"/>
              <a:bevel/>
            </a:ln>
          </a:left>
          <a:right>
            <a:ln w="12700" cap="flat">
              <a:solidFill>
                <a:srgbClr val="535353"/>
              </a:solidFill>
              <a:prstDash val="solid"/>
              <a:bevel/>
            </a:ln>
          </a:right>
          <a:top>
            <a:ln w="12700" cap="flat">
              <a:solidFill>
                <a:srgbClr val="535353"/>
              </a:solidFill>
              <a:prstDash val="solid"/>
              <a:bevel/>
            </a:ln>
          </a:top>
          <a:bottom>
            <a:ln w="12700" cap="flat">
              <a:solidFill>
                <a:srgbClr val="535353"/>
              </a:solidFill>
              <a:prstDash val="solid"/>
              <a:bevel/>
            </a:ln>
          </a:bottom>
          <a:insideH>
            <a:ln w="12700" cap="flat">
              <a:solidFill>
                <a:srgbClr val="535353"/>
              </a:solidFill>
              <a:prstDash val="solid"/>
              <a:bevel/>
            </a:ln>
          </a:insideH>
          <a:insideV>
            <a:ln w="12700" cap="flat">
              <a:solidFill>
                <a:srgbClr val="535353"/>
              </a:solidFill>
              <a:prstDash val="solid"/>
              <a:bevel/>
            </a:ln>
          </a:insideV>
        </a:tcBdr>
        <a:fill>
          <a:solidFill>
            <a:srgbClr val="535353">
              <a:alpha val="20000"/>
            </a:srgbClr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n">
        <a:font>
          <a:latin typeface="Gill Sans Light"/>
          <a:ea typeface="Gill Sans Light"/>
          <a:cs typeface="Gill Sans Light"/>
        </a:font>
        <a:srgbClr val="535353"/>
      </a:tcTxStyle>
      <a:tcStyle>
        <a:tcBdr>
          <a:left>
            <a:ln w="12700" cap="flat">
              <a:solidFill>
                <a:srgbClr val="535353"/>
              </a:solidFill>
              <a:prstDash val="solid"/>
              <a:bevel/>
            </a:ln>
          </a:left>
          <a:right>
            <a:ln w="12700" cap="flat">
              <a:solidFill>
                <a:srgbClr val="535353"/>
              </a:solidFill>
              <a:prstDash val="solid"/>
              <a:bevel/>
            </a:ln>
          </a:right>
          <a:top>
            <a:ln w="12700" cap="flat">
              <a:solidFill>
                <a:srgbClr val="535353"/>
              </a:solidFill>
              <a:prstDash val="solid"/>
              <a:bevel/>
            </a:ln>
          </a:top>
          <a:bottom>
            <a:ln w="12700" cap="flat">
              <a:solidFill>
                <a:srgbClr val="535353"/>
              </a:solidFill>
              <a:prstDash val="solid"/>
              <a:bevel/>
            </a:ln>
          </a:bottom>
          <a:insideH>
            <a:ln w="12700" cap="flat">
              <a:solidFill>
                <a:srgbClr val="535353"/>
              </a:solidFill>
              <a:prstDash val="solid"/>
              <a:bevel/>
            </a:ln>
          </a:insideH>
          <a:insideV>
            <a:ln w="12700" cap="flat">
              <a:solidFill>
                <a:srgbClr val="535353"/>
              </a:solidFill>
              <a:prstDash val="solid"/>
              <a:bevel/>
            </a:ln>
          </a:insideV>
        </a:tcBdr>
        <a:fill>
          <a:solidFill>
            <a:srgbClr val="535353">
              <a:alpha val="20000"/>
            </a:srgbClr>
          </a:solidFill>
        </a:fill>
      </a:tcStyle>
    </a:firstCol>
    <a:lastRow>
      <a:tcTxStyle b="on" i="on">
        <a:font>
          <a:latin typeface="Gill Sans Light"/>
          <a:ea typeface="Gill Sans Light"/>
          <a:cs typeface="Gill Sans Light"/>
        </a:font>
        <a:srgbClr val="535353"/>
      </a:tcTxStyle>
      <a:tcStyle>
        <a:tcBdr>
          <a:left>
            <a:ln w="12700" cap="flat">
              <a:solidFill>
                <a:srgbClr val="535353"/>
              </a:solidFill>
              <a:prstDash val="solid"/>
              <a:bevel/>
            </a:ln>
          </a:left>
          <a:right>
            <a:ln w="12700" cap="flat">
              <a:solidFill>
                <a:srgbClr val="535353"/>
              </a:solidFill>
              <a:prstDash val="solid"/>
              <a:bevel/>
            </a:ln>
          </a:right>
          <a:top>
            <a:ln w="50800" cap="flat">
              <a:solidFill>
                <a:srgbClr val="535353"/>
              </a:solidFill>
              <a:prstDash val="solid"/>
              <a:bevel/>
            </a:ln>
          </a:top>
          <a:bottom>
            <a:ln w="12700" cap="flat">
              <a:solidFill>
                <a:srgbClr val="535353"/>
              </a:solidFill>
              <a:prstDash val="solid"/>
              <a:bevel/>
            </a:ln>
          </a:bottom>
          <a:insideH>
            <a:ln w="12700" cap="flat">
              <a:solidFill>
                <a:srgbClr val="535353"/>
              </a:solidFill>
              <a:prstDash val="solid"/>
              <a:bevel/>
            </a:ln>
          </a:insideH>
          <a:insideV>
            <a:ln w="12700" cap="flat">
              <a:solidFill>
                <a:srgbClr val="535353"/>
              </a:solidFill>
              <a:prstDash val="solid"/>
              <a:bevel/>
            </a:ln>
          </a:insideV>
        </a:tcBdr>
        <a:fill>
          <a:noFill/>
        </a:fill>
      </a:tcStyle>
    </a:lastRow>
    <a:firstRow>
      <a:tcTxStyle b="on" i="on">
        <a:font>
          <a:latin typeface="Gill Sans Light"/>
          <a:ea typeface="Gill Sans Light"/>
          <a:cs typeface="Gill Sans Light"/>
        </a:font>
        <a:srgbClr val="535353"/>
      </a:tcTxStyle>
      <a:tcStyle>
        <a:tcBdr>
          <a:left>
            <a:ln w="12700" cap="flat">
              <a:solidFill>
                <a:srgbClr val="535353"/>
              </a:solidFill>
              <a:prstDash val="solid"/>
              <a:bevel/>
            </a:ln>
          </a:left>
          <a:right>
            <a:ln w="12700" cap="flat">
              <a:solidFill>
                <a:srgbClr val="535353"/>
              </a:solidFill>
              <a:prstDash val="solid"/>
              <a:bevel/>
            </a:ln>
          </a:right>
          <a:top>
            <a:ln w="12700" cap="flat">
              <a:solidFill>
                <a:srgbClr val="535353"/>
              </a:solidFill>
              <a:prstDash val="solid"/>
              <a:bevel/>
            </a:ln>
          </a:top>
          <a:bottom>
            <a:ln w="25400" cap="flat">
              <a:solidFill>
                <a:srgbClr val="535353"/>
              </a:solidFill>
              <a:prstDash val="solid"/>
              <a:bevel/>
            </a:ln>
          </a:bottom>
          <a:insideH>
            <a:ln w="12700" cap="flat">
              <a:solidFill>
                <a:srgbClr val="535353"/>
              </a:solidFill>
              <a:prstDash val="solid"/>
              <a:bevel/>
            </a:ln>
          </a:insideH>
          <a:insideV>
            <a:ln w="12700" cap="flat">
              <a:solidFill>
                <a:srgbClr val="535353"/>
              </a:solidFill>
              <a:prstDash val="solid"/>
              <a:bevel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56" d="100"/>
          <a:sy n="56" d="100"/>
        </p:scale>
        <p:origin x="113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Shape 29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pPr lvl="0"/>
            <a:endParaRPr/>
          </a:p>
        </p:txBody>
      </p:sp>
      <p:sp>
        <p:nvSpPr>
          <p:cNvPr id="30" name="Shape 30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 lvl="0"/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57200">
      <a:lnSpc>
        <a:spcPct val="125000"/>
      </a:lnSpc>
      <a:defRPr sz="2400">
        <a:latin typeface="+mn-lt"/>
        <a:ea typeface="+mn-ea"/>
        <a:cs typeface="+mn-cs"/>
        <a:sym typeface="Avenir Roman"/>
      </a:defRPr>
    </a:lvl1pPr>
    <a:lvl2pPr indent="228600" defTabSz="457200">
      <a:lnSpc>
        <a:spcPct val="125000"/>
      </a:lnSpc>
      <a:defRPr sz="2400">
        <a:latin typeface="+mn-lt"/>
        <a:ea typeface="+mn-ea"/>
        <a:cs typeface="+mn-cs"/>
        <a:sym typeface="Avenir Roman"/>
      </a:defRPr>
    </a:lvl2pPr>
    <a:lvl3pPr indent="457200" defTabSz="457200">
      <a:lnSpc>
        <a:spcPct val="125000"/>
      </a:lnSpc>
      <a:defRPr sz="2400">
        <a:latin typeface="+mn-lt"/>
        <a:ea typeface="+mn-ea"/>
        <a:cs typeface="+mn-cs"/>
        <a:sym typeface="Avenir Roman"/>
      </a:defRPr>
    </a:lvl3pPr>
    <a:lvl4pPr indent="685800" defTabSz="457200">
      <a:lnSpc>
        <a:spcPct val="125000"/>
      </a:lnSpc>
      <a:defRPr sz="2400">
        <a:latin typeface="+mn-lt"/>
        <a:ea typeface="+mn-ea"/>
        <a:cs typeface="+mn-cs"/>
        <a:sym typeface="Avenir Roman"/>
      </a:defRPr>
    </a:lvl4pPr>
    <a:lvl5pPr indent="914400" defTabSz="457200">
      <a:lnSpc>
        <a:spcPct val="125000"/>
      </a:lnSpc>
      <a:defRPr sz="2400">
        <a:latin typeface="+mn-lt"/>
        <a:ea typeface="+mn-ea"/>
        <a:cs typeface="+mn-cs"/>
        <a:sym typeface="Avenir Roman"/>
      </a:defRPr>
    </a:lvl5pPr>
    <a:lvl6pPr indent="1143000" defTabSz="457200">
      <a:lnSpc>
        <a:spcPct val="125000"/>
      </a:lnSpc>
      <a:defRPr sz="2400">
        <a:latin typeface="+mn-lt"/>
        <a:ea typeface="+mn-ea"/>
        <a:cs typeface="+mn-cs"/>
        <a:sym typeface="Avenir Roman"/>
      </a:defRPr>
    </a:lvl6pPr>
    <a:lvl7pPr indent="1371600" defTabSz="457200">
      <a:lnSpc>
        <a:spcPct val="125000"/>
      </a:lnSpc>
      <a:defRPr sz="2400">
        <a:latin typeface="+mn-lt"/>
        <a:ea typeface="+mn-ea"/>
        <a:cs typeface="+mn-cs"/>
        <a:sym typeface="Avenir Roman"/>
      </a:defRPr>
    </a:lvl7pPr>
    <a:lvl8pPr indent="1600200" defTabSz="457200">
      <a:lnSpc>
        <a:spcPct val="125000"/>
      </a:lnSpc>
      <a:defRPr sz="2400">
        <a:latin typeface="+mn-lt"/>
        <a:ea typeface="+mn-ea"/>
        <a:cs typeface="+mn-cs"/>
        <a:sym typeface="Avenir Roman"/>
      </a:defRPr>
    </a:lvl8pPr>
    <a:lvl9pPr indent="1828800" defTabSz="457200">
      <a:lnSpc>
        <a:spcPct val="125000"/>
      </a:lnSpc>
      <a:defRPr sz="2400">
        <a:latin typeface="+mn-lt"/>
        <a:ea typeface="+mn-ea"/>
        <a:cs typeface="+mn-cs"/>
        <a:sym typeface="Avenir Roman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ítulo y sub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hape 5"/>
          <p:cNvSpPr>
            <a:spLocks noGrp="1"/>
          </p:cNvSpPr>
          <p:nvPr>
            <p:ph type="title"/>
          </p:nvPr>
        </p:nvSpPr>
        <p:spPr>
          <a:xfrm>
            <a:off x="355600" y="2044700"/>
            <a:ext cx="12293600" cy="3238500"/>
          </a:xfrm>
          <a:prstGeom prst="rect">
            <a:avLst/>
          </a:prstGeom>
        </p:spPr>
        <p:txBody>
          <a:bodyPr anchor="b"/>
          <a:lstStyle/>
          <a:p>
            <a:pPr lvl="0">
              <a:defRPr sz="1800" cap="none">
                <a:solidFill>
                  <a:srgbClr val="000000"/>
                </a:solidFill>
              </a:defRPr>
            </a:pPr>
            <a:r>
              <a:rPr sz="7200" cap="all">
                <a:solidFill>
                  <a:srgbClr val="535353"/>
                </a:solidFill>
              </a:rPr>
              <a:t>Texto del título</a:t>
            </a:r>
          </a:p>
        </p:txBody>
      </p:sp>
      <p:sp>
        <p:nvSpPr>
          <p:cNvPr id="6" name="Shape 6"/>
          <p:cNvSpPr>
            <a:spLocks noGrp="1"/>
          </p:cNvSpPr>
          <p:nvPr>
            <p:ph type="body" idx="1"/>
          </p:nvPr>
        </p:nvSpPr>
        <p:spPr>
          <a:xfrm>
            <a:off x="355600" y="5270500"/>
            <a:ext cx="12293600" cy="1295400"/>
          </a:xfrm>
          <a:prstGeom prst="rect">
            <a:avLst/>
          </a:prstGeom>
        </p:spPr>
        <p:txBody>
          <a:bodyPr anchor="t"/>
          <a:lstStyle>
            <a:lvl1pPr marL="0" indent="0" algn="ctr">
              <a:lnSpc>
                <a:spcPct val="100000"/>
              </a:lnSpc>
              <a:spcBef>
                <a:spcPts val="0"/>
              </a:spcBef>
              <a:buSzTx/>
              <a:buNone/>
              <a:defRPr sz="3800"/>
            </a:lvl1pPr>
            <a:lvl2pPr marL="0" indent="0" algn="ctr">
              <a:lnSpc>
                <a:spcPct val="100000"/>
              </a:lnSpc>
              <a:spcBef>
                <a:spcPts val="0"/>
              </a:spcBef>
              <a:buSzTx/>
              <a:buNone/>
              <a:defRPr sz="3800"/>
            </a:lvl2pPr>
            <a:lvl3pPr marL="0" indent="0" algn="ctr">
              <a:lnSpc>
                <a:spcPct val="100000"/>
              </a:lnSpc>
              <a:spcBef>
                <a:spcPts val="0"/>
              </a:spcBef>
              <a:buSzTx/>
              <a:buNone/>
              <a:defRPr sz="3800"/>
            </a:lvl3pPr>
            <a:lvl4pPr marL="0" indent="0" algn="ctr">
              <a:lnSpc>
                <a:spcPct val="100000"/>
              </a:lnSpc>
              <a:spcBef>
                <a:spcPts val="0"/>
              </a:spcBef>
              <a:buSzTx/>
              <a:buNone/>
              <a:defRPr sz="3800"/>
            </a:lvl4pPr>
            <a:lvl5pPr marL="0" indent="0" algn="ctr">
              <a:lnSpc>
                <a:spcPct val="100000"/>
              </a:lnSpc>
              <a:spcBef>
                <a:spcPts val="0"/>
              </a:spcBef>
              <a:buSzTx/>
              <a:buNone/>
              <a:defRPr sz="3800"/>
            </a:lvl5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3800">
                <a:solidFill>
                  <a:srgbClr val="535353"/>
                </a:solidFill>
              </a:rPr>
              <a:t>Nivel de texto 1</a:t>
            </a:r>
          </a:p>
          <a:p>
            <a:pPr lvl="1">
              <a:defRPr sz="1800">
                <a:solidFill>
                  <a:srgbClr val="000000"/>
                </a:solidFill>
              </a:defRPr>
            </a:pPr>
            <a:r>
              <a:rPr sz="3800">
                <a:solidFill>
                  <a:srgbClr val="535353"/>
                </a:solidFill>
              </a:rPr>
              <a:t>Nivel de texto 2</a:t>
            </a:r>
          </a:p>
          <a:p>
            <a:pPr lvl="2">
              <a:defRPr sz="1800">
                <a:solidFill>
                  <a:srgbClr val="000000"/>
                </a:solidFill>
              </a:defRPr>
            </a:pPr>
            <a:r>
              <a:rPr sz="3800">
                <a:solidFill>
                  <a:srgbClr val="535353"/>
                </a:solidFill>
              </a:rPr>
              <a:t>Nivel de texto 3</a:t>
            </a:r>
          </a:p>
          <a:p>
            <a:pPr lvl="3">
              <a:defRPr sz="1800">
                <a:solidFill>
                  <a:srgbClr val="000000"/>
                </a:solidFill>
              </a:defRPr>
            </a:pPr>
            <a:r>
              <a:rPr sz="3800">
                <a:solidFill>
                  <a:srgbClr val="535353"/>
                </a:solidFill>
              </a:rPr>
              <a:t>Nivel de texto 4</a:t>
            </a:r>
          </a:p>
          <a:p>
            <a:pPr lvl="4">
              <a:defRPr sz="1800">
                <a:solidFill>
                  <a:srgbClr val="000000"/>
                </a:solidFill>
              </a:defRPr>
            </a:pPr>
            <a:r>
              <a:rPr sz="3800">
                <a:solidFill>
                  <a:srgbClr val="535353"/>
                </a:solidFill>
              </a:rPr>
              <a:t>Nivel de texto 5</a:t>
            </a:r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Foto (horizontal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hape 8"/>
          <p:cNvSpPr>
            <a:spLocks noGrp="1"/>
          </p:cNvSpPr>
          <p:nvPr>
            <p:ph type="title"/>
          </p:nvPr>
        </p:nvSpPr>
        <p:spPr>
          <a:xfrm>
            <a:off x="1270000" y="6908800"/>
            <a:ext cx="10464800" cy="1282700"/>
          </a:xfrm>
          <a:prstGeom prst="rect">
            <a:avLst/>
          </a:prstGeom>
        </p:spPr>
        <p:txBody>
          <a:bodyPr/>
          <a:lstStyle/>
          <a:p>
            <a:pPr lvl="0">
              <a:defRPr sz="1800" cap="none">
                <a:solidFill>
                  <a:srgbClr val="000000"/>
                </a:solidFill>
              </a:defRPr>
            </a:pPr>
            <a:r>
              <a:rPr sz="7200" cap="all">
                <a:solidFill>
                  <a:srgbClr val="535353"/>
                </a:solidFill>
              </a:rPr>
              <a:t>Texto del título</a:t>
            </a:r>
          </a:p>
        </p:txBody>
      </p:sp>
      <p:sp>
        <p:nvSpPr>
          <p:cNvPr id="9" name="Shape 9"/>
          <p:cNvSpPr>
            <a:spLocks noGrp="1"/>
          </p:cNvSpPr>
          <p:nvPr>
            <p:ph type="body" idx="1"/>
          </p:nvPr>
        </p:nvSpPr>
        <p:spPr>
          <a:xfrm>
            <a:off x="1270000" y="8191500"/>
            <a:ext cx="10464800" cy="1562100"/>
          </a:xfrm>
          <a:prstGeom prst="rect">
            <a:avLst/>
          </a:prstGeom>
        </p:spPr>
        <p:txBody>
          <a:bodyPr anchor="t"/>
          <a:lstStyle>
            <a:lvl1pPr marL="0" indent="0" algn="ctr">
              <a:lnSpc>
                <a:spcPct val="100000"/>
              </a:lnSpc>
              <a:spcBef>
                <a:spcPts val="0"/>
              </a:spcBef>
              <a:buSzTx/>
              <a:buNone/>
              <a:defRPr sz="3800"/>
            </a:lvl1pPr>
            <a:lvl2pPr marL="0" indent="0" algn="ctr">
              <a:lnSpc>
                <a:spcPct val="100000"/>
              </a:lnSpc>
              <a:spcBef>
                <a:spcPts val="0"/>
              </a:spcBef>
              <a:buSzTx/>
              <a:buNone/>
              <a:defRPr sz="3800"/>
            </a:lvl2pPr>
            <a:lvl3pPr marL="0" indent="0" algn="ctr">
              <a:lnSpc>
                <a:spcPct val="100000"/>
              </a:lnSpc>
              <a:spcBef>
                <a:spcPts val="0"/>
              </a:spcBef>
              <a:buSzTx/>
              <a:buNone/>
              <a:defRPr sz="3800"/>
            </a:lvl3pPr>
            <a:lvl4pPr marL="0" indent="0" algn="ctr">
              <a:lnSpc>
                <a:spcPct val="100000"/>
              </a:lnSpc>
              <a:spcBef>
                <a:spcPts val="0"/>
              </a:spcBef>
              <a:buSzTx/>
              <a:buNone/>
              <a:defRPr sz="3800"/>
            </a:lvl4pPr>
            <a:lvl5pPr marL="0" indent="0" algn="ctr">
              <a:lnSpc>
                <a:spcPct val="100000"/>
              </a:lnSpc>
              <a:spcBef>
                <a:spcPts val="0"/>
              </a:spcBef>
              <a:buSzTx/>
              <a:buNone/>
              <a:defRPr sz="3800"/>
            </a:lvl5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3800">
                <a:solidFill>
                  <a:srgbClr val="535353"/>
                </a:solidFill>
              </a:rPr>
              <a:t>Nivel de texto 1</a:t>
            </a:r>
          </a:p>
          <a:p>
            <a:pPr lvl="1">
              <a:defRPr sz="1800">
                <a:solidFill>
                  <a:srgbClr val="000000"/>
                </a:solidFill>
              </a:defRPr>
            </a:pPr>
            <a:r>
              <a:rPr sz="3800">
                <a:solidFill>
                  <a:srgbClr val="535353"/>
                </a:solidFill>
              </a:rPr>
              <a:t>Nivel de texto 2</a:t>
            </a:r>
          </a:p>
          <a:p>
            <a:pPr lvl="2">
              <a:defRPr sz="1800">
                <a:solidFill>
                  <a:srgbClr val="000000"/>
                </a:solidFill>
              </a:defRPr>
            </a:pPr>
            <a:r>
              <a:rPr sz="3800">
                <a:solidFill>
                  <a:srgbClr val="535353"/>
                </a:solidFill>
              </a:rPr>
              <a:t>Nivel de texto 3</a:t>
            </a:r>
          </a:p>
          <a:p>
            <a:pPr lvl="3">
              <a:defRPr sz="1800">
                <a:solidFill>
                  <a:srgbClr val="000000"/>
                </a:solidFill>
              </a:defRPr>
            </a:pPr>
            <a:r>
              <a:rPr sz="3800">
                <a:solidFill>
                  <a:srgbClr val="535353"/>
                </a:solidFill>
              </a:rPr>
              <a:t>Nivel de texto 4</a:t>
            </a:r>
          </a:p>
          <a:p>
            <a:pPr lvl="4">
              <a:defRPr sz="1800">
                <a:solidFill>
                  <a:srgbClr val="000000"/>
                </a:solidFill>
              </a:defRPr>
            </a:pPr>
            <a:r>
              <a:rPr sz="3800">
                <a:solidFill>
                  <a:srgbClr val="535353"/>
                </a:solidFill>
              </a:rPr>
              <a:t>Nivel de texto 5</a:t>
            </a:r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ítulo (centro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hape 11"/>
          <p:cNvSpPr>
            <a:spLocks noGrp="1"/>
          </p:cNvSpPr>
          <p:nvPr>
            <p:ph type="title"/>
          </p:nvPr>
        </p:nvSpPr>
        <p:spPr>
          <a:xfrm>
            <a:off x="355600" y="3251200"/>
            <a:ext cx="12293600" cy="3238500"/>
          </a:xfrm>
          <a:prstGeom prst="rect">
            <a:avLst/>
          </a:prstGeom>
        </p:spPr>
        <p:txBody>
          <a:bodyPr/>
          <a:lstStyle/>
          <a:p>
            <a:pPr lvl="0">
              <a:defRPr sz="1800" cap="none">
                <a:solidFill>
                  <a:srgbClr val="000000"/>
                </a:solidFill>
              </a:defRPr>
            </a:pPr>
            <a:r>
              <a:rPr sz="7200" cap="all">
                <a:solidFill>
                  <a:srgbClr val="535353"/>
                </a:solidFill>
              </a:rPr>
              <a:t>Texto del título</a:t>
            </a:r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Foto (vertical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hape 13"/>
          <p:cNvSpPr>
            <a:spLocks noGrp="1"/>
          </p:cNvSpPr>
          <p:nvPr>
            <p:ph type="title"/>
          </p:nvPr>
        </p:nvSpPr>
        <p:spPr>
          <a:xfrm>
            <a:off x="355600" y="1016000"/>
            <a:ext cx="5892800" cy="3886200"/>
          </a:xfrm>
          <a:prstGeom prst="rect">
            <a:avLst/>
          </a:prstGeom>
        </p:spPr>
        <p:txBody>
          <a:bodyPr anchor="b"/>
          <a:lstStyle/>
          <a:p>
            <a:pPr lvl="0">
              <a:defRPr sz="1800" cap="none">
                <a:solidFill>
                  <a:srgbClr val="000000"/>
                </a:solidFill>
              </a:defRPr>
            </a:pPr>
            <a:r>
              <a:rPr sz="7200" cap="all">
                <a:solidFill>
                  <a:srgbClr val="535353"/>
                </a:solidFill>
              </a:rPr>
              <a:t>Texto del título</a:t>
            </a:r>
          </a:p>
        </p:txBody>
      </p:sp>
      <p:sp>
        <p:nvSpPr>
          <p:cNvPr id="14" name="Shape 14"/>
          <p:cNvSpPr>
            <a:spLocks noGrp="1"/>
          </p:cNvSpPr>
          <p:nvPr>
            <p:ph type="body" idx="1"/>
          </p:nvPr>
        </p:nvSpPr>
        <p:spPr>
          <a:xfrm>
            <a:off x="355600" y="4889500"/>
            <a:ext cx="5892800" cy="3886200"/>
          </a:xfrm>
          <a:prstGeom prst="rect">
            <a:avLst/>
          </a:prstGeom>
        </p:spPr>
        <p:txBody>
          <a:bodyPr anchor="t"/>
          <a:lstStyle>
            <a:lvl1pPr marL="0" indent="0" algn="ctr">
              <a:lnSpc>
                <a:spcPct val="100000"/>
              </a:lnSpc>
              <a:spcBef>
                <a:spcPts val="0"/>
              </a:spcBef>
              <a:buSzTx/>
              <a:buNone/>
              <a:defRPr sz="3800"/>
            </a:lvl1pPr>
            <a:lvl2pPr marL="0" indent="0" algn="ctr">
              <a:lnSpc>
                <a:spcPct val="100000"/>
              </a:lnSpc>
              <a:spcBef>
                <a:spcPts val="0"/>
              </a:spcBef>
              <a:buSzTx/>
              <a:buNone/>
              <a:defRPr sz="3800"/>
            </a:lvl2pPr>
            <a:lvl3pPr marL="0" indent="0" algn="ctr">
              <a:lnSpc>
                <a:spcPct val="100000"/>
              </a:lnSpc>
              <a:spcBef>
                <a:spcPts val="0"/>
              </a:spcBef>
              <a:buSzTx/>
              <a:buNone/>
              <a:defRPr sz="3800"/>
            </a:lvl3pPr>
            <a:lvl4pPr marL="0" indent="0" algn="ctr">
              <a:lnSpc>
                <a:spcPct val="100000"/>
              </a:lnSpc>
              <a:spcBef>
                <a:spcPts val="0"/>
              </a:spcBef>
              <a:buSzTx/>
              <a:buNone/>
              <a:defRPr sz="3800"/>
            </a:lvl4pPr>
            <a:lvl5pPr marL="0" indent="0" algn="ctr">
              <a:lnSpc>
                <a:spcPct val="100000"/>
              </a:lnSpc>
              <a:spcBef>
                <a:spcPts val="0"/>
              </a:spcBef>
              <a:buSzTx/>
              <a:buNone/>
              <a:defRPr sz="3800"/>
            </a:lvl5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3800">
                <a:solidFill>
                  <a:srgbClr val="535353"/>
                </a:solidFill>
              </a:rPr>
              <a:t>Nivel de texto 1</a:t>
            </a:r>
          </a:p>
          <a:p>
            <a:pPr lvl="1">
              <a:defRPr sz="1800">
                <a:solidFill>
                  <a:srgbClr val="000000"/>
                </a:solidFill>
              </a:defRPr>
            </a:pPr>
            <a:r>
              <a:rPr sz="3800">
                <a:solidFill>
                  <a:srgbClr val="535353"/>
                </a:solidFill>
              </a:rPr>
              <a:t>Nivel de texto 2</a:t>
            </a:r>
          </a:p>
          <a:p>
            <a:pPr lvl="2">
              <a:defRPr sz="1800">
                <a:solidFill>
                  <a:srgbClr val="000000"/>
                </a:solidFill>
              </a:defRPr>
            </a:pPr>
            <a:r>
              <a:rPr sz="3800">
                <a:solidFill>
                  <a:srgbClr val="535353"/>
                </a:solidFill>
              </a:rPr>
              <a:t>Nivel de texto 3</a:t>
            </a:r>
          </a:p>
          <a:p>
            <a:pPr lvl="3">
              <a:defRPr sz="1800">
                <a:solidFill>
                  <a:srgbClr val="000000"/>
                </a:solidFill>
              </a:defRPr>
            </a:pPr>
            <a:r>
              <a:rPr sz="3800">
                <a:solidFill>
                  <a:srgbClr val="535353"/>
                </a:solidFill>
              </a:rPr>
              <a:t>Nivel de texto 4</a:t>
            </a:r>
          </a:p>
          <a:p>
            <a:pPr lvl="4">
              <a:defRPr sz="1800">
                <a:solidFill>
                  <a:srgbClr val="000000"/>
                </a:solidFill>
              </a:defRPr>
            </a:pPr>
            <a:r>
              <a:rPr sz="3800">
                <a:solidFill>
                  <a:srgbClr val="535353"/>
                </a:solidFill>
              </a:rPr>
              <a:t>Nivel de texto 5</a:t>
            </a:r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ítulo (arriba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hape 16"/>
          <p:cNvSpPr>
            <a:spLocks noGrp="1"/>
          </p:cNvSpPr>
          <p:nvPr>
            <p:ph type="title"/>
          </p:nvPr>
        </p:nvSpPr>
        <p:spPr>
          <a:xfrm>
            <a:off x="355600" y="36149"/>
            <a:ext cx="12293600" cy="2874102"/>
          </a:xfrm>
          <a:prstGeom prst="rect">
            <a:avLst/>
          </a:prstGeom>
        </p:spPr>
        <p:txBody>
          <a:bodyPr/>
          <a:lstStyle/>
          <a:p>
            <a:pPr lvl="0">
              <a:defRPr sz="1800" cap="none">
                <a:solidFill>
                  <a:srgbClr val="000000"/>
                </a:solidFill>
              </a:defRPr>
            </a:pPr>
            <a:r>
              <a:rPr sz="7200" cap="all">
                <a:solidFill>
                  <a:srgbClr val="535353"/>
                </a:solidFill>
              </a:rPr>
              <a:t>Texto del título</a:t>
            </a:r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ítulo y viñet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Shape 18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 cap="none">
                <a:solidFill>
                  <a:srgbClr val="000000"/>
                </a:solidFill>
              </a:defRPr>
            </a:pPr>
            <a:r>
              <a:rPr sz="7200" cap="all">
                <a:solidFill>
                  <a:srgbClr val="535353"/>
                </a:solidFill>
              </a:rPr>
              <a:t>Texto del título</a:t>
            </a:r>
          </a:p>
        </p:txBody>
      </p:sp>
      <p:sp>
        <p:nvSpPr>
          <p:cNvPr id="19" name="Shape 19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sz="4600">
                <a:solidFill>
                  <a:srgbClr val="535353"/>
                </a:solidFill>
              </a:rPr>
              <a:t>Nivel de texto 1</a:t>
            </a:r>
          </a:p>
          <a:p>
            <a:pPr lvl="1">
              <a:defRPr sz="1800">
                <a:solidFill>
                  <a:srgbClr val="000000"/>
                </a:solidFill>
              </a:defRPr>
            </a:pPr>
            <a:r>
              <a:rPr sz="4600">
                <a:solidFill>
                  <a:srgbClr val="535353"/>
                </a:solidFill>
              </a:rPr>
              <a:t>Nivel de texto 2</a:t>
            </a:r>
          </a:p>
          <a:p>
            <a:pPr lvl="2">
              <a:defRPr sz="1800">
                <a:solidFill>
                  <a:srgbClr val="000000"/>
                </a:solidFill>
              </a:defRPr>
            </a:pPr>
            <a:r>
              <a:rPr sz="4600">
                <a:solidFill>
                  <a:srgbClr val="535353"/>
                </a:solidFill>
              </a:rPr>
              <a:t>Nivel de texto 3</a:t>
            </a:r>
          </a:p>
          <a:p>
            <a:pPr lvl="3">
              <a:defRPr sz="1800">
                <a:solidFill>
                  <a:srgbClr val="000000"/>
                </a:solidFill>
              </a:defRPr>
            </a:pPr>
            <a:r>
              <a:rPr sz="4600">
                <a:solidFill>
                  <a:srgbClr val="535353"/>
                </a:solidFill>
              </a:rPr>
              <a:t>Nivel de texto 4</a:t>
            </a:r>
          </a:p>
          <a:p>
            <a:pPr lvl="4">
              <a:defRPr sz="1800">
                <a:solidFill>
                  <a:srgbClr val="000000"/>
                </a:solidFill>
              </a:defRPr>
            </a:pPr>
            <a:r>
              <a:rPr sz="4600">
                <a:solidFill>
                  <a:srgbClr val="535353"/>
                </a:solidFill>
              </a:rPr>
              <a:t>Nivel de texto 5</a:t>
            </a:r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ítulo, viñetas y f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Shape 21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 cap="none">
                <a:solidFill>
                  <a:srgbClr val="000000"/>
                </a:solidFill>
              </a:defRPr>
            </a:pPr>
            <a:r>
              <a:rPr sz="7200" cap="all">
                <a:solidFill>
                  <a:srgbClr val="535353"/>
                </a:solidFill>
              </a:rPr>
              <a:t>Texto del título</a:t>
            </a:r>
          </a:p>
        </p:txBody>
      </p:sp>
      <p:sp>
        <p:nvSpPr>
          <p:cNvPr id="22" name="Shape 22"/>
          <p:cNvSpPr>
            <a:spLocks noGrp="1"/>
          </p:cNvSpPr>
          <p:nvPr>
            <p:ph type="body" idx="1"/>
          </p:nvPr>
        </p:nvSpPr>
        <p:spPr>
          <a:xfrm>
            <a:off x="355600" y="2702296"/>
            <a:ext cx="5892800" cy="6355608"/>
          </a:xfrm>
          <a:prstGeom prst="rect">
            <a:avLst/>
          </a:prstGeom>
        </p:spPr>
        <p:txBody>
          <a:bodyPr/>
          <a:lstStyle>
            <a:lvl1pPr marL="431800" indent="-431800">
              <a:lnSpc>
                <a:spcPct val="100000"/>
              </a:lnSpc>
              <a:spcBef>
                <a:spcPts val="3800"/>
              </a:spcBef>
              <a:defRPr sz="3800"/>
            </a:lvl1pPr>
            <a:lvl2pPr marL="863600" indent="-431800">
              <a:lnSpc>
                <a:spcPct val="100000"/>
              </a:lnSpc>
              <a:spcBef>
                <a:spcPts val="3800"/>
              </a:spcBef>
              <a:defRPr sz="3800"/>
            </a:lvl2pPr>
            <a:lvl3pPr marL="1295400" indent="-431800">
              <a:lnSpc>
                <a:spcPct val="100000"/>
              </a:lnSpc>
              <a:spcBef>
                <a:spcPts val="3800"/>
              </a:spcBef>
              <a:defRPr sz="3800"/>
            </a:lvl3pPr>
            <a:lvl4pPr marL="1727200" indent="-431800">
              <a:lnSpc>
                <a:spcPct val="100000"/>
              </a:lnSpc>
              <a:spcBef>
                <a:spcPts val="3800"/>
              </a:spcBef>
              <a:defRPr sz="3800"/>
            </a:lvl4pPr>
            <a:lvl5pPr marL="2159000" indent="-431800">
              <a:lnSpc>
                <a:spcPct val="100000"/>
              </a:lnSpc>
              <a:spcBef>
                <a:spcPts val="3800"/>
              </a:spcBef>
              <a:defRPr sz="3800"/>
            </a:lvl5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3800">
                <a:solidFill>
                  <a:srgbClr val="535353"/>
                </a:solidFill>
              </a:rPr>
              <a:t>Nivel de texto 1</a:t>
            </a:r>
          </a:p>
          <a:p>
            <a:pPr lvl="1">
              <a:defRPr sz="1800">
                <a:solidFill>
                  <a:srgbClr val="000000"/>
                </a:solidFill>
              </a:defRPr>
            </a:pPr>
            <a:r>
              <a:rPr sz="3800">
                <a:solidFill>
                  <a:srgbClr val="535353"/>
                </a:solidFill>
              </a:rPr>
              <a:t>Nivel de texto 2</a:t>
            </a:r>
          </a:p>
          <a:p>
            <a:pPr lvl="2">
              <a:defRPr sz="1800">
                <a:solidFill>
                  <a:srgbClr val="000000"/>
                </a:solidFill>
              </a:defRPr>
            </a:pPr>
            <a:r>
              <a:rPr sz="3800">
                <a:solidFill>
                  <a:srgbClr val="535353"/>
                </a:solidFill>
              </a:rPr>
              <a:t>Nivel de texto 3</a:t>
            </a:r>
          </a:p>
          <a:p>
            <a:pPr lvl="3">
              <a:defRPr sz="1800">
                <a:solidFill>
                  <a:srgbClr val="000000"/>
                </a:solidFill>
              </a:defRPr>
            </a:pPr>
            <a:r>
              <a:rPr sz="3800">
                <a:solidFill>
                  <a:srgbClr val="535353"/>
                </a:solidFill>
              </a:rPr>
              <a:t>Nivel de texto 4</a:t>
            </a:r>
          </a:p>
          <a:p>
            <a:pPr lvl="4">
              <a:defRPr sz="1800">
                <a:solidFill>
                  <a:srgbClr val="000000"/>
                </a:solidFill>
              </a:defRPr>
            </a:pPr>
            <a:r>
              <a:rPr sz="3800">
                <a:solidFill>
                  <a:srgbClr val="535353"/>
                </a:solidFill>
              </a:rPr>
              <a:t>Nivel de texto 5</a:t>
            </a:r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Viñet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Shape 24"/>
          <p:cNvSpPr>
            <a:spLocks noGrp="1"/>
          </p:cNvSpPr>
          <p:nvPr>
            <p:ph type="body" idx="1"/>
          </p:nvPr>
        </p:nvSpPr>
        <p:spPr>
          <a:xfrm>
            <a:off x="762000" y="762000"/>
            <a:ext cx="11468100" cy="8216900"/>
          </a:xfrm>
          <a:prstGeom prst="rect">
            <a:avLst/>
          </a:prstGeom>
        </p:spPr>
        <p:txBody>
          <a:bodyPr/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sz="4600">
                <a:solidFill>
                  <a:srgbClr val="535353"/>
                </a:solidFill>
              </a:rPr>
              <a:t>Nivel de texto 1</a:t>
            </a:r>
          </a:p>
          <a:p>
            <a:pPr lvl="1">
              <a:defRPr sz="1800">
                <a:solidFill>
                  <a:srgbClr val="000000"/>
                </a:solidFill>
              </a:defRPr>
            </a:pPr>
            <a:r>
              <a:rPr sz="4600">
                <a:solidFill>
                  <a:srgbClr val="535353"/>
                </a:solidFill>
              </a:rPr>
              <a:t>Nivel de texto 2</a:t>
            </a:r>
          </a:p>
          <a:p>
            <a:pPr lvl="2">
              <a:defRPr sz="1800">
                <a:solidFill>
                  <a:srgbClr val="000000"/>
                </a:solidFill>
              </a:defRPr>
            </a:pPr>
            <a:r>
              <a:rPr sz="4600">
                <a:solidFill>
                  <a:srgbClr val="535353"/>
                </a:solidFill>
              </a:rPr>
              <a:t>Nivel de texto 3</a:t>
            </a:r>
          </a:p>
          <a:p>
            <a:pPr lvl="3">
              <a:defRPr sz="1800">
                <a:solidFill>
                  <a:srgbClr val="000000"/>
                </a:solidFill>
              </a:defRPr>
            </a:pPr>
            <a:r>
              <a:rPr sz="4600">
                <a:solidFill>
                  <a:srgbClr val="535353"/>
                </a:solidFill>
              </a:rPr>
              <a:t>Nivel de texto 4</a:t>
            </a:r>
          </a:p>
          <a:p>
            <a:pPr lvl="4">
              <a:defRPr sz="1800">
                <a:solidFill>
                  <a:srgbClr val="000000"/>
                </a:solidFill>
              </a:defRPr>
            </a:pPr>
            <a:r>
              <a:rPr sz="4600">
                <a:solidFill>
                  <a:srgbClr val="535353"/>
                </a:solidFill>
              </a:rPr>
              <a:t>Nivel de texto 5</a:t>
            </a:r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Foto (3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Ci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F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"/>
          <p:cNvSpPr>
            <a:spLocks noGrp="1"/>
          </p:cNvSpPr>
          <p:nvPr>
            <p:ph type="title"/>
          </p:nvPr>
        </p:nvSpPr>
        <p:spPr>
          <a:xfrm>
            <a:off x="355600" y="244103"/>
            <a:ext cx="12293600" cy="245819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ctr">
            <a:normAutofit/>
          </a:bodyPr>
          <a:lstStyle/>
          <a:p>
            <a:pPr lvl="0">
              <a:defRPr sz="1800" cap="none">
                <a:solidFill>
                  <a:srgbClr val="000000"/>
                </a:solidFill>
              </a:defRPr>
            </a:pPr>
            <a:r>
              <a:rPr sz="7200" cap="all">
                <a:solidFill>
                  <a:srgbClr val="535353"/>
                </a:solidFill>
              </a:rPr>
              <a:t>Texto del título</a:t>
            </a:r>
          </a:p>
        </p:txBody>
      </p:sp>
      <p:sp>
        <p:nvSpPr>
          <p:cNvPr id="3" name="Shape 3"/>
          <p:cNvSpPr>
            <a:spLocks noGrp="1"/>
          </p:cNvSpPr>
          <p:nvPr>
            <p:ph type="body" idx="1"/>
          </p:nvPr>
        </p:nvSpPr>
        <p:spPr>
          <a:xfrm>
            <a:off x="355600" y="2702296"/>
            <a:ext cx="12293600" cy="635560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ctr">
            <a:normAutofit/>
          </a:bodyPr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sz="4600">
                <a:solidFill>
                  <a:srgbClr val="535353"/>
                </a:solidFill>
              </a:rPr>
              <a:t>Nivel de texto 1</a:t>
            </a:r>
          </a:p>
          <a:p>
            <a:pPr lvl="1">
              <a:defRPr sz="1800">
                <a:solidFill>
                  <a:srgbClr val="000000"/>
                </a:solidFill>
              </a:defRPr>
            </a:pPr>
            <a:r>
              <a:rPr sz="4600">
                <a:solidFill>
                  <a:srgbClr val="535353"/>
                </a:solidFill>
              </a:rPr>
              <a:t>Nivel de texto 2</a:t>
            </a:r>
          </a:p>
          <a:p>
            <a:pPr lvl="2">
              <a:defRPr sz="1800">
                <a:solidFill>
                  <a:srgbClr val="000000"/>
                </a:solidFill>
              </a:defRPr>
            </a:pPr>
            <a:r>
              <a:rPr sz="4600">
                <a:solidFill>
                  <a:srgbClr val="535353"/>
                </a:solidFill>
              </a:rPr>
              <a:t>Nivel de texto 3</a:t>
            </a:r>
          </a:p>
          <a:p>
            <a:pPr lvl="3">
              <a:defRPr sz="1800">
                <a:solidFill>
                  <a:srgbClr val="000000"/>
                </a:solidFill>
              </a:defRPr>
            </a:pPr>
            <a:r>
              <a:rPr sz="4600">
                <a:solidFill>
                  <a:srgbClr val="535353"/>
                </a:solidFill>
              </a:rPr>
              <a:t>Nivel de texto 4</a:t>
            </a:r>
          </a:p>
          <a:p>
            <a:pPr lvl="4">
              <a:defRPr sz="1800">
                <a:solidFill>
                  <a:srgbClr val="000000"/>
                </a:solidFill>
              </a:defRPr>
            </a:pPr>
            <a:r>
              <a:rPr sz="4600">
                <a:solidFill>
                  <a:srgbClr val="535353"/>
                </a:solidFill>
              </a:rPr>
              <a:t>Nivel de texto 5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 spd="med"/>
  <p:txStyles>
    <p:titleStyle>
      <a:lvl1pPr algn="ctr" defTabSz="584200">
        <a:defRPr sz="7200" cap="all">
          <a:solidFill>
            <a:srgbClr val="535353"/>
          </a:solidFill>
          <a:latin typeface="Gill Sans Light"/>
          <a:ea typeface="Gill Sans Light"/>
          <a:cs typeface="Gill Sans Light"/>
          <a:sym typeface="Gill Sans Light"/>
        </a:defRPr>
      </a:lvl1pPr>
      <a:lvl2pPr algn="ctr" defTabSz="584200">
        <a:defRPr sz="7200" cap="all">
          <a:solidFill>
            <a:srgbClr val="535353"/>
          </a:solidFill>
          <a:latin typeface="Gill Sans Light"/>
          <a:ea typeface="Gill Sans Light"/>
          <a:cs typeface="Gill Sans Light"/>
          <a:sym typeface="Gill Sans Light"/>
        </a:defRPr>
      </a:lvl2pPr>
      <a:lvl3pPr algn="ctr" defTabSz="584200">
        <a:defRPr sz="7200" cap="all">
          <a:solidFill>
            <a:srgbClr val="535353"/>
          </a:solidFill>
          <a:latin typeface="Gill Sans Light"/>
          <a:ea typeface="Gill Sans Light"/>
          <a:cs typeface="Gill Sans Light"/>
          <a:sym typeface="Gill Sans Light"/>
        </a:defRPr>
      </a:lvl3pPr>
      <a:lvl4pPr algn="ctr" defTabSz="584200">
        <a:defRPr sz="7200" cap="all">
          <a:solidFill>
            <a:srgbClr val="535353"/>
          </a:solidFill>
          <a:latin typeface="Gill Sans Light"/>
          <a:ea typeface="Gill Sans Light"/>
          <a:cs typeface="Gill Sans Light"/>
          <a:sym typeface="Gill Sans Light"/>
        </a:defRPr>
      </a:lvl4pPr>
      <a:lvl5pPr algn="ctr" defTabSz="584200">
        <a:defRPr sz="7200" cap="all">
          <a:solidFill>
            <a:srgbClr val="535353"/>
          </a:solidFill>
          <a:latin typeface="Gill Sans Light"/>
          <a:ea typeface="Gill Sans Light"/>
          <a:cs typeface="Gill Sans Light"/>
          <a:sym typeface="Gill Sans Light"/>
        </a:defRPr>
      </a:lvl5pPr>
      <a:lvl6pPr algn="ctr" defTabSz="584200">
        <a:defRPr sz="7200" cap="all">
          <a:solidFill>
            <a:srgbClr val="535353"/>
          </a:solidFill>
          <a:latin typeface="Gill Sans Light"/>
          <a:ea typeface="Gill Sans Light"/>
          <a:cs typeface="Gill Sans Light"/>
          <a:sym typeface="Gill Sans Light"/>
        </a:defRPr>
      </a:lvl6pPr>
      <a:lvl7pPr algn="ctr" defTabSz="584200">
        <a:defRPr sz="7200" cap="all">
          <a:solidFill>
            <a:srgbClr val="535353"/>
          </a:solidFill>
          <a:latin typeface="Gill Sans Light"/>
          <a:ea typeface="Gill Sans Light"/>
          <a:cs typeface="Gill Sans Light"/>
          <a:sym typeface="Gill Sans Light"/>
        </a:defRPr>
      </a:lvl7pPr>
      <a:lvl8pPr algn="ctr" defTabSz="584200">
        <a:defRPr sz="7200" cap="all">
          <a:solidFill>
            <a:srgbClr val="535353"/>
          </a:solidFill>
          <a:latin typeface="Gill Sans Light"/>
          <a:ea typeface="Gill Sans Light"/>
          <a:cs typeface="Gill Sans Light"/>
          <a:sym typeface="Gill Sans Light"/>
        </a:defRPr>
      </a:lvl8pPr>
      <a:lvl9pPr algn="ctr" defTabSz="584200">
        <a:defRPr sz="7200" cap="all">
          <a:solidFill>
            <a:srgbClr val="535353"/>
          </a:solidFill>
          <a:latin typeface="Gill Sans Light"/>
          <a:ea typeface="Gill Sans Light"/>
          <a:cs typeface="Gill Sans Light"/>
          <a:sym typeface="Gill Sans Light"/>
        </a:defRPr>
      </a:lvl9pPr>
    </p:titleStyle>
    <p:bodyStyle>
      <a:lvl1pPr marL="520700" indent="-520700" defTabSz="584200">
        <a:lnSpc>
          <a:spcPct val="120000"/>
        </a:lnSpc>
        <a:spcBef>
          <a:spcPts val="4600"/>
        </a:spcBef>
        <a:buSzPct val="82000"/>
        <a:buChar char="•"/>
        <a:defRPr sz="4600">
          <a:solidFill>
            <a:srgbClr val="535353"/>
          </a:solidFill>
          <a:latin typeface="Gill Sans Light"/>
          <a:ea typeface="Gill Sans Light"/>
          <a:cs typeface="Gill Sans Light"/>
          <a:sym typeface="Gill Sans Light"/>
        </a:defRPr>
      </a:lvl1pPr>
      <a:lvl2pPr marL="1041400" indent="-520700" defTabSz="584200">
        <a:lnSpc>
          <a:spcPct val="120000"/>
        </a:lnSpc>
        <a:spcBef>
          <a:spcPts val="4600"/>
        </a:spcBef>
        <a:buSzPct val="82000"/>
        <a:buChar char="•"/>
        <a:defRPr sz="4600">
          <a:solidFill>
            <a:srgbClr val="535353"/>
          </a:solidFill>
          <a:latin typeface="Gill Sans Light"/>
          <a:ea typeface="Gill Sans Light"/>
          <a:cs typeface="Gill Sans Light"/>
          <a:sym typeface="Gill Sans Light"/>
        </a:defRPr>
      </a:lvl2pPr>
      <a:lvl3pPr marL="1562100" indent="-520700" defTabSz="584200">
        <a:lnSpc>
          <a:spcPct val="120000"/>
        </a:lnSpc>
        <a:spcBef>
          <a:spcPts val="4600"/>
        </a:spcBef>
        <a:buSzPct val="82000"/>
        <a:buChar char="•"/>
        <a:defRPr sz="4600">
          <a:solidFill>
            <a:srgbClr val="535353"/>
          </a:solidFill>
          <a:latin typeface="Gill Sans Light"/>
          <a:ea typeface="Gill Sans Light"/>
          <a:cs typeface="Gill Sans Light"/>
          <a:sym typeface="Gill Sans Light"/>
        </a:defRPr>
      </a:lvl3pPr>
      <a:lvl4pPr marL="2082800" indent="-520700" defTabSz="584200">
        <a:lnSpc>
          <a:spcPct val="120000"/>
        </a:lnSpc>
        <a:spcBef>
          <a:spcPts val="4600"/>
        </a:spcBef>
        <a:buSzPct val="82000"/>
        <a:buChar char="•"/>
        <a:defRPr sz="4600">
          <a:solidFill>
            <a:srgbClr val="535353"/>
          </a:solidFill>
          <a:latin typeface="Gill Sans Light"/>
          <a:ea typeface="Gill Sans Light"/>
          <a:cs typeface="Gill Sans Light"/>
          <a:sym typeface="Gill Sans Light"/>
        </a:defRPr>
      </a:lvl4pPr>
      <a:lvl5pPr marL="2603500" indent="-520700" defTabSz="584200">
        <a:lnSpc>
          <a:spcPct val="120000"/>
        </a:lnSpc>
        <a:spcBef>
          <a:spcPts val="4600"/>
        </a:spcBef>
        <a:buSzPct val="82000"/>
        <a:buChar char="•"/>
        <a:defRPr sz="4600">
          <a:solidFill>
            <a:srgbClr val="535353"/>
          </a:solidFill>
          <a:latin typeface="Gill Sans Light"/>
          <a:ea typeface="Gill Sans Light"/>
          <a:cs typeface="Gill Sans Light"/>
          <a:sym typeface="Gill Sans Light"/>
        </a:defRPr>
      </a:lvl5pPr>
      <a:lvl6pPr marL="3124200" indent="-520700" defTabSz="584200">
        <a:lnSpc>
          <a:spcPct val="120000"/>
        </a:lnSpc>
        <a:spcBef>
          <a:spcPts val="4600"/>
        </a:spcBef>
        <a:buSzPct val="82000"/>
        <a:buChar char="•"/>
        <a:defRPr sz="4600">
          <a:solidFill>
            <a:srgbClr val="535353"/>
          </a:solidFill>
          <a:latin typeface="Gill Sans Light"/>
          <a:ea typeface="Gill Sans Light"/>
          <a:cs typeface="Gill Sans Light"/>
          <a:sym typeface="Gill Sans Light"/>
        </a:defRPr>
      </a:lvl6pPr>
      <a:lvl7pPr marL="3644900" indent="-520700" defTabSz="584200">
        <a:lnSpc>
          <a:spcPct val="120000"/>
        </a:lnSpc>
        <a:spcBef>
          <a:spcPts val="4600"/>
        </a:spcBef>
        <a:buSzPct val="82000"/>
        <a:buChar char="•"/>
        <a:defRPr sz="4600">
          <a:solidFill>
            <a:srgbClr val="535353"/>
          </a:solidFill>
          <a:latin typeface="Gill Sans Light"/>
          <a:ea typeface="Gill Sans Light"/>
          <a:cs typeface="Gill Sans Light"/>
          <a:sym typeface="Gill Sans Light"/>
        </a:defRPr>
      </a:lvl7pPr>
      <a:lvl8pPr marL="4165600" indent="-520700" defTabSz="584200">
        <a:lnSpc>
          <a:spcPct val="120000"/>
        </a:lnSpc>
        <a:spcBef>
          <a:spcPts val="4600"/>
        </a:spcBef>
        <a:buSzPct val="82000"/>
        <a:buChar char="•"/>
        <a:defRPr sz="4600">
          <a:solidFill>
            <a:srgbClr val="535353"/>
          </a:solidFill>
          <a:latin typeface="Gill Sans Light"/>
          <a:ea typeface="Gill Sans Light"/>
          <a:cs typeface="Gill Sans Light"/>
          <a:sym typeface="Gill Sans Light"/>
        </a:defRPr>
      </a:lvl8pPr>
      <a:lvl9pPr marL="4686300" indent="-520700" defTabSz="584200">
        <a:lnSpc>
          <a:spcPct val="120000"/>
        </a:lnSpc>
        <a:spcBef>
          <a:spcPts val="4600"/>
        </a:spcBef>
        <a:buSzPct val="82000"/>
        <a:buChar char="•"/>
        <a:defRPr sz="4600">
          <a:solidFill>
            <a:srgbClr val="535353"/>
          </a:solidFill>
          <a:latin typeface="Gill Sans Light"/>
          <a:ea typeface="Gill Sans Light"/>
          <a:cs typeface="Gill Sans Light"/>
          <a:sym typeface="Gill Sans Light"/>
        </a:defRPr>
      </a:lvl9pPr>
    </p:bodyStyle>
    <p:otherStyle>
      <a:lvl1pPr algn="r" defTabSz="584200">
        <a:defRPr sz="1200">
          <a:solidFill>
            <a:schemeClr val="tx1"/>
          </a:solidFill>
          <a:latin typeface="+mn-lt"/>
          <a:ea typeface="+mn-ea"/>
          <a:cs typeface="+mn-cs"/>
          <a:sym typeface="Gill Sans Light"/>
        </a:defRPr>
      </a:lvl1pPr>
      <a:lvl2pPr algn="r" defTabSz="584200">
        <a:defRPr sz="1200">
          <a:solidFill>
            <a:schemeClr val="tx1"/>
          </a:solidFill>
          <a:latin typeface="+mn-lt"/>
          <a:ea typeface="+mn-ea"/>
          <a:cs typeface="+mn-cs"/>
          <a:sym typeface="Gill Sans Light"/>
        </a:defRPr>
      </a:lvl2pPr>
      <a:lvl3pPr algn="r" defTabSz="584200">
        <a:defRPr sz="1200">
          <a:solidFill>
            <a:schemeClr val="tx1"/>
          </a:solidFill>
          <a:latin typeface="+mn-lt"/>
          <a:ea typeface="+mn-ea"/>
          <a:cs typeface="+mn-cs"/>
          <a:sym typeface="Gill Sans Light"/>
        </a:defRPr>
      </a:lvl3pPr>
      <a:lvl4pPr algn="r" defTabSz="584200">
        <a:defRPr sz="1200">
          <a:solidFill>
            <a:schemeClr val="tx1"/>
          </a:solidFill>
          <a:latin typeface="+mn-lt"/>
          <a:ea typeface="+mn-ea"/>
          <a:cs typeface="+mn-cs"/>
          <a:sym typeface="Gill Sans Light"/>
        </a:defRPr>
      </a:lvl4pPr>
      <a:lvl5pPr algn="r" defTabSz="584200">
        <a:defRPr sz="1200">
          <a:solidFill>
            <a:schemeClr val="tx1"/>
          </a:solidFill>
          <a:latin typeface="+mn-lt"/>
          <a:ea typeface="+mn-ea"/>
          <a:cs typeface="+mn-cs"/>
          <a:sym typeface="Gill Sans Light"/>
        </a:defRPr>
      </a:lvl5pPr>
      <a:lvl6pPr algn="r" defTabSz="584200">
        <a:defRPr sz="1200">
          <a:solidFill>
            <a:schemeClr val="tx1"/>
          </a:solidFill>
          <a:latin typeface="+mn-lt"/>
          <a:ea typeface="+mn-ea"/>
          <a:cs typeface="+mn-cs"/>
          <a:sym typeface="Gill Sans Light"/>
        </a:defRPr>
      </a:lvl6pPr>
      <a:lvl7pPr algn="r" defTabSz="584200">
        <a:defRPr sz="1200">
          <a:solidFill>
            <a:schemeClr val="tx1"/>
          </a:solidFill>
          <a:latin typeface="+mn-lt"/>
          <a:ea typeface="+mn-ea"/>
          <a:cs typeface="+mn-cs"/>
          <a:sym typeface="Gill Sans Light"/>
        </a:defRPr>
      </a:lvl7pPr>
      <a:lvl8pPr algn="r" defTabSz="584200">
        <a:defRPr sz="1200">
          <a:solidFill>
            <a:schemeClr val="tx1"/>
          </a:solidFill>
          <a:latin typeface="+mn-lt"/>
          <a:ea typeface="+mn-ea"/>
          <a:cs typeface="+mn-cs"/>
          <a:sym typeface="Gill Sans Light"/>
        </a:defRPr>
      </a:lvl8pPr>
      <a:lvl9pPr algn="r" defTabSz="584200">
        <a:defRPr sz="1200">
          <a:solidFill>
            <a:schemeClr val="tx1"/>
          </a:solidFill>
          <a:latin typeface="+mn-lt"/>
          <a:ea typeface="+mn-ea"/>
          <a:cs typeface="+mn-cs"/>
          <a:sym typeface="Gill Sans Light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if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Shape 32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 cap="none">
                <a:solidFill>
                  <a:srgbClr val="000000"/>
                </a:solidFill>
              </a:defRPr>
            </a:pPr>
            <a:r>
              <a:rPr sz="7200" cap="all">
                <a:solidFill>
                  <a:srgbClr val="535353"/>
                </a:solidFill>
              </a:rPr>
              <a:t>cócteles corralejo</a:t>
            </a:r>
          </a:p>
        </p:txBody>
      </p:sp>
      <p:sp>
        <p:nvSpPr>
          <p:cNvPr id="33" name="Shape 33"/>
          <p:cNvSpPr>
            <a:spLocks noGrp="1"/>
          </p:cNvSpPr>
          <p:nvPr>
            <p:ph type="body" idx="1"/>
          </p:nvPr>
        </p:nvSpPr>
        <p:spPr>
          <a:xfrm>
            <a:off x="1270000" y="8191500"/>
            <a:ext cx="10464800" cy="1130300"/>
          </a:xfrm>
          <a:prstGeom prst="rect">
            <a:avLst/>
          </a:prstGeom>
        </p:spPr>
        <p:txBody>
          <a:bodyPr/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sz="3800">
                <a:solidFill>
                  <a:srgbClr val="535353"/>
                </a:solidFill>
              </a:rPr>
              <a:t>Adán Moreno</a:t>
            </a:r>
          </a:p>
        </p:txBody>
      </p:sp>
      <p:pic>
        <p:nvPicPr>
          <p:cNvPr id="34" name="image1.tif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31164" y="1454150"/>
            <a:ext cx="12742472" cy="4716661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Shape 36"/>
          <p:cNvSpPr>
            <a:spLocks noGrp="1"/>
          </p:cNvSpPr>
          <p:nvPr>
            <p:ph type="title"/>
          </p:nvPr>
        </p:nvSpPr>
        <p:spPr>
          <a:xfrm>
            <a:off x="355599" y="1016000"/>
            <a:ext cx="4870750" cy="3886200"/>
          </a:xfrm>
          <a:prstGeom prst="rect">
            <a:avLst/>
          </a:prstGeom>
        </p:spPr>
        <p:txBody>
          <a:bodyPr/>
          <a:lstStyle/>
          <a:p>
            <a:pPr lvl="0">
              <a:defRPr sz="1800" cap="none">
                <a:solidFill>
                  <a:srgbClr val="000000"/>
                </a:solidFill>
              </a:defRPr>
            </a:pPr>
            <a:r>
              <a:rPr sz="7200" cap="all">
                <a:solidFill>
                  <a:srgbClr val="535353"/>
                </a:solidFill>
              </a:rPr>
              <a:t>99,000  julep</a:t>
            </a:r>
          </a:p>
        </p:txBody>
      </p:sp>
      <p:sp>
        <p:nvSpPr>
          <p:cNvPr id="37" name="Shape 37"/>
          <p:cNvSpPr>
            <a:spLocks noGrp="1"/>
          </p:cNvSpPr>
          <p:nvPr>
            <p:ph type="body" idx="1"/>
          </p:nvPr>
        </p:nvSpPr>
        <p:spPr>
          <a:xfrm>
            <a:off x="355599" y="4889500"/>
            <a:ext cx="4870750" cy="3886200"/>
          </a:xfrm>
          <a:prstGeom prst="rect">
            <a:avLst/>
          </a:prstGeom>
        </p:spPr>
        <p:txBody>
          <a:bodyPr/>
          <a:lstStyle/>
          <a:p>
            <a:pPr lvl="0" defTabSz="397256">
              <a:defRPr sz="1800">
                <a:solidFill>
                  <a:srgbClr val="000000"/>
                </a:solidFill>
              </a:defRPr>
            </a:pPr>
            <a:r>
              <a:rPr sz="2500" dirty="0" err="1">
                <a:solidFill>
                  <a:srgbClr val="535353"/>
                </a:solidFill>
              </a:rPr>
              <a:t>Ingredientes</a:t>
            </a:r>
            <a:r>
              <a:rPr sz="2500" dirty="0">
                <a:solidFill>
                  <a:srgbClr val="535353"/>
                </a:solidFill>
              </a:rPr>
              <a:t>:</a:t>
            </a:r>
            <a:endParaRPr sz="2500" dirty="0"/>
          </a:p>
          <a:p>
            <a:pPr lvl="0" defTabSz="397256">
              <a:defRPr sz="1800">
                <a:solidFill>
                  <a:srgbClr val="000000"/>
                </a:solidFill>
              </a:defRPr>
            </a:pPr>
            <a:endParaRPr sz="2500" dirty="0"/>
          </a:p>
          <a:p>
            <a:pPr lvl="0" algn="l" defTabSz="397256">
              <a:defRPr sz="1800">
                <a:solidFill>
                  <a:srgbClr val="000000"/>
                </a:solidFill>
              </a:defRPr>
            </a:pPr>
            <a:r>
              <a:rPr sz="2500" dirty="0">
                <a:solidFill>
                  <a:srgbClr val="535353"/>
                </a:solidFill>
              </a:rPr>
              <a:t>- 50 ml 99,000 Horas</a:t>
            </a:r>
            <a:endParaRPr sz="2500" dirty="0"/>
          </a:p>
          <a:p>
            <a:pPr lvl="0" algn="l" defTabSz="397256">
              <a:defRPr sz="1800">
                <a:solidFill>
                  <a:srgbClr val="000000"/>
                </a:solidFill>
              </a:defRPr>
            </a:pPr>
            <a:r>
              <a:rPr sz="2500" dirty="0">
                <a:solidFill>
                  <a:srgbClr val="535353"/>
                </a:solidFill>
              </a:rPr>
              <a:t>- 2 </a:t>
            </a:r>
            <a:r>
              <a:rPr sz="2500" dirty="0" err="1">
                <a:solidFill>
                  <a:srgbClr val="535353"/>
                </a:solidFill>
              </a:rPr>
              <a:t>Cucharadas</a:t>
            </a:r>
            <a:r>
              <a:rPr sz="2500" dirty="0">
                <a:solidFill>
                  <a:srgbClr val="535353"/>
                </a:solidFill>
              </a:rPr>
              <a:t> de </a:t>
            </a:r>
            <a:r>
              <a:rPr sz="2500" dirty="0" err="1">
                <a:solidFill>
                  <a:srgbClr val="535353"/>
                </a:solidFill>
              </a:rPr>
              <a:t>Azúcar</a:t>
            </a:r>
            <a:endParaRPr sz="2500" dirty="0"/>
          </a:p>
          <a:p>
            <a:pPr lvl="0" algn="l" defTabSz="397256">
              <a:defRPr sz="1800">
                <a:solidFill>
                  <a:srgbClr val="000000"/>
                </a:solidFill>
              </a:defRPr>
            </a:pPr>
            <a:r>
              <a:rPr sz="2500" dirty="0">
                <a:solidFill>
                  <a:srgbClr val="535353"/>
                </a:solidFill>
              </a:rPr>
              <a:t>- 8 </a:t>
            </a:r>
            <a:r>
              <a:rPr sz="2500" dirty="0" err="1">
                <a:solidFill>
                  <a:srgbClr val="535353"/>
                </a:solidFill>
              </a:rPr>
              <a:t>Hojas</a:t>
            </a:r>
            <a:r>
              <a:rPr sz="2500" dirty="0">
                <a:solidFill>
                  <a:srgbClr val="535353"/>
                </a:solidFill>
              </a:rPr>
              <a:t> de </a:t>
            </a:r>
            <a:r>
              <a:rPr sz="2500" dirty="0" err="1">
                <a:solidFill>
                  <a:srgbClr val="535353"/>
                </a:solidFill>
              </a:rPr>
              <a:t>hierbabuena</a:t>
            </a:r>
            <a:endParaRPr sz="2500" dirty="0"/>
          </a:p>
          <a:p>
            <a:pPr lvl="0" algn="l" defTabSz="397256">
              <a:defRPr sz="1800">
                <a:solidFill>
                  <a:srgbClr val="000000"/>
                </a:solidFill>
              </a:defRPr>
            </a:pPr>
            <a:r>
              <a:rPr sz="2500" dirty="0">
                <a:solidFill>
                  <a:srgbClr val="535353"/>
                </a:solidFill>
              </a:rPr>
              <a:t>- </a:t>
            </a:r>
            <a:r>
              <a:rPr sz="2500" dirty="0" err="1">
                <a:solidFill>
                  <a:srgbClr val="535353"/>
                </a:solidFill>
              </a:rPr>
              <a:t>Hielo</a:t>
            </a:r>
            <a:r>
              <a:rPr sz="2500" dirty="0">
                <a:solidFill>
                  <a:srgbClr val="535353"/>
                </a:solidFill>
              </a:rPr>
              <a:t> </a:t>
            </a:r>
            <a:r>
              <a:rPr sz="2500" dirty="0" err="1">
                <a:solidFill>
                  <a:srgbClr val="535353"/>
                </a:solidFill>
              </a:rPr>
              <a:t>Triturado</a:t>
            </a:r>
            <a:r>
              <a:rPr sz="2500" dirty="0">
                <a:solidFill>
                  <a:srgbClr val="535353"/>
                </a:solidFill>
              </a:rPr>
              <a:t> </a:t>
            </a:r>
            <a:endParaRPr sz="2500" dirty="0"/>
          </a:p>
          <a:p>
            <a:pPr lvl="0" algn="l" defTabSz="397256">
              <a:defRPr sz="1800">
                <a:solidFill>
                  <a:srgbClr val="000000"/>
                </a:solidFill>
              </a:defRPr>
            </a:pPr>
            <a:endParaRPr sz="2500" dirty="0"/>
          </a:p>
          <a:p>
            <a:pPr lvl="0" algn="l" defTabSz="397256">
              <a:defRPr sz="1800">
                <a:solidFill>
                  <a:srgbClr val="000000"/>
                </a:solidFill>
              </a:defRPr>
            </a:pPr>
            <a:r>
              <a:rPr sz="2500" dirty="0" err="1">
                <a:solidFill>
                  <a:srgbClr val="535353"/>
                </a:solidFill>
              </a:rPr>
              <a:t>Decoración</a:t>
            </a:r>
            <a:r>
              <a:rPr sz="2500" dirty="0">
                <a:solidFill>
                  <a:srgbClr val="535353"/>
                </a:solidFill>
              </a:rPr>
              <a:t>: </a:t>
            </a:r>
            <a:r>
              <a:rPr sz="2500" dirty="0" err="1">
                <a:solidFill>
                  <a:srgbClr val="535353"/>
                </a:solidFill>
              </a:rPr>
              <a:t>Arbolito</a:t>
            </a:r>
            <a:r>
              <a:rPr sz="2500" dirty="0">
                <a:solidFill>
                  <a:srgbClr val="535353"/>
                </a:solidFill>
              </a:rPr>
              <a:t> de </a:t>
            </a:r>
            <a:r>
              <a:rPr sz="2500" dirty="0" err="1">
                <a:solidFill>
                  <a:srgbClr val="535353"/>
                </a:solidFill>
              </a:rPr>
              <a:t>hierbabuena</a:t>
            </a:r>
            <a:r>
              <a:rPr sz="2500" dirty="0">
                <a:solidFill>
                  <a:srgbClr val="535353"/>
                </a:solidFill>
              </a:rPr>
              <a:t>. </a:t>
            </a:r>
          </a:p>
        </p:txBody>
      </p:sp>
      <p:pic>
        <p:nvPicPr>
          <p:cNvPr id="38" name="image1.pn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5438314" y="1853195"/>
            <a:ext cx="7059097" cy="574241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" name="image2.png"/>
          <p:cNvPicPr/>
          <p:nvPr/>
        </p:nvPicPr>
        <p:blipFill>
          <a:blip r:embed="rId2">
            <a:extLst/>
          </a:blip>
          <a:srcRect t="1737" b="1737"/>
          <a:stretch>
            <a:fillRect/>
          </a:stretch>
        </p:blipFill>
        <p:spPr>
          <a:xfrm>
            <a:off x="6705600" y="609600"/>
            <a:ext cx="5359400" cy="7759700"/>
          </a:xfrm>
          <a:prstGeom prst="rect">
            <a:avLst/>
          </a:prstGeom>
          <a:ln w="12700">
            <a:miter lim="400000"/>
          </a:ln>
        </p:spPr>
      </p:pic>
      <p:sp>
        <p:nvSpPr>
          <p:cNvPr id="41" name="Shape 41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 cap="none">
                <a:solidFill>
                  <a:srgbClr val="000000"/>
                </a:solidFill>
              </a:defRPr>
            </a:pPr>
            <a:r>
              <a:rPr sz="7200" cap="all">
                <a:solidFill>
                  <a:srgbClr val="535353"/>
                </a:solidFill>
              </a:rPr>
              <a:t>Playita</a:t>
            </a:r>
          </a:p>
        </p:txBody>
      </p:sp>
      <p:sp>
        <p:nvSpPr>
          <p:cNvPr id="42" name="Shape 42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lvl="0" defTabSz="368045">
              <a:defRPr sz="1800">
                <a:solidFill>
                  <a:srgbClr val="000000"/>
                </a:solidFill>
              </a:defRPr>
            </a:pPr>
            <a:r>
              <a:rPr sz="2300">
                <a:solidFill>
                  <a:srgbClr val="535353"/>
                </a:solidFill>
              </a:rPr>
              <a:t>Ingredientes:</a:t>
            </a:r>
            <a:endParaRPr sz="2300"/>
          </a:p>
          <a:p>
            <a:pPr lvl="0" algn="l" defTabSz="368045">
              <a:defRPr sz="1800">
                <a:solidFill>
                  <a:srgbClr val="000000"/>
                </a:solidFill>
              </a:defRPr>
            </a:pPr>
            <a:r>
              <a:rPr sz="2300">
                <a:solidFill>
                  <a:srgbClr val="535353"/>
                </a:solidFill>
              </a:rPr>
              <a:t>- 45 ml Corralejo Blanco</a:t>
            </a:r>
            <a:endParaRPr sz="2300"/>
          </a:p>
          <a:p>
            <a:pPr lvl="0" algn="l" defTabSz="368045">
              <a:defRPr sz="1800">
                <a:solidFill>
                  <a:srgbClr val="000000"/>
                </a:solidFill>
              </a:defRPr>
            </a:pPr>
            <a:r>
              <a:rPr sz="2300">
                <a:solidFill>
                  <a:srgbClr val="535353"/>
                </a:solidFill>
              </a:rPr>
              <a:t>- 20 ml Jugo de limón</a:t>
            </a:r>
            <a:endParaRPr sz="2300"/>
          </a:p>
          <a:p>
            <a:pPr lvl="0" algn="l" defTabSz="368045">
              <a:defRPr sz="1800">
                <a:solidFill>
                  <a:srgbClr val="000000"/>
                </a:solidFill>
              </a:defRPr>
            </a:pPr>
            <a:r>
              <a:rPr sz="2300">
                <a:solidFill>
                  <a:srgbClr val="535353"/>
                </a:solidFill>
              </a:rPr>
              <a:t>- 60 ml Jugo de Almeja y tomate </a:t>
            </a:r>
            <a:endParaRPr sz="2300"/>
          </a:p>
          <a:p>
            <a:pPr lvl="0" algn="l" defTabSz="368045">
              <a:defRPr sz="1800">
                <a:solidFill>
                  <a:srgbClr val="000000"/>
                </a:solidFill>
              </a:defRPr>
            </a:pPr>
            <a:r>
              <a:rPr sz="2300">
                <a:solidFill>
                  <a:srgbClr val="535353"/>
                </a:solidFill>
              </a:rPr>
              <a:t>- 30 ml Sopa de Mariscos </a:t>
            </a:r>
            <a:endParaRPr sz="2300"/>
          </a:p>
          <a:p>
            <a:pPr lvl="0" algn="l" defTabSz="368045">
              <a:defRPr sz="1800">
                <a:solidFill>
                  <a:srgbClr val="000000"/>
                </a:solidFill>
              </a:defRPr>
            </a:pPr>
            <a:r>
              <a:rPr sz="2300">
                <a:solidFill>
                  <a:srgbClr val="535353"/>
                </a:solidFill>
              </a:rPr>
              <a:t>- 3 Gotas de salsa Tabasco</a:t>
            </a:r>
            <a:endParaRPr sz="2300"/>
          </a:p>
          <a:p>
            <a:pPr lvl="0" algn="l" defTabSz="368045">
              <a:defRPr sz="1800">
                <a:solidFill>
                  <a:srgbClr val="000000"/>
                </a:solidFill>
              </a:defRPr>
            </a:pPr>
            <a:r>
              <a:rPr sz="2300">
                <a:solidFill>
                  <a:srgbClr val="535353"/>
                </a:solidFill>
              </a:rPr>
              <a:t>- Escarcha de chile tajín </a:t>
            </a:r>
            <a:endParaRPr sz="2300"/>
          </a:p>
          <a:p>
            <a:pPr lvl="0" algn="l" defTabSz="368045">
              <a:defRPr sz="1800">
                <a:solidFill>
                  <a:srgbClr val="000000"/>
                </a:solidFill>
              </a:defRPr>
            </a:pPr>
            <a:endParaRPr sz="2300"/>
          </a:p>
          <a:p>
            <a:pPr lvl="0" algn="l" defTabSz="368045">
              <a:defRPr sz="1800">
                <a:solidFill>
                  <a:srgbClr val="000000"/>
                </a:solidFill>
              </a:defRPr>
            </a:pPr>
            <a:r>
              <a:rPr sz="2300">
                <a:solidFill>
                  <a:srgbClr val="535353"/>
                </a:solidFill>
              </a:rPr>
              <a:t>Decoración: Brocheta de aceituna, lamina de pepino, aceituna negra, cebollita en vinagre, tenaza de cangrejo.</a:t>
            </a:r>
          </a:p>
        </p:txBody>
      </p:sp>
    </p:spTree>
  </p:cSld>
  <p:clrMapOvr>
    <a:masterClrMapping/>
  </p:clrMapOvr>
  <p:transition spd="med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" name="image3.png"/>
          <p:cNvPicPr/>
          <p:nvPr/>
        </p:nvPicPr>
        <p:blipFill>
          <a:blip r:embed="rId2">
            <a:extLst/>
          </a:blip>
          <a:srcRect l="30436" r="23441"/>
          <a:stretch>
            <a:fillRect/>
          </a:stretch>
        </p:blipFill>
        <p:spPr>
          <a:xfrm>
            <a:off x="6705599" y="616934"/>
            <a:ext cx="5359402" cy="7745032"/>
          </a:xfrm>
          <a:prstGeom prst="rect">
            <a:avLst/>
          </a:prstGeom>
          <a:ln w="12700">
            <a:miter lim="400000"/>
          </a:ln>
        </p:spPr>
      </p:pic>
      <p:sp>
        <p:nvSpPr>
          <p:cNvPr id="45" name="Shape 45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 cap="none">
                <a:solidFill>
                  <a:srgbClr val="000000"/>
                </a:solidFill>
              </a:defRPr>
            </a:pPr>
            <a:r>
              <a:rPr sz="7200" cap="all">
                <a:solidFill>
                  <a:srgbClr val="535353"/>
                </a:solidFill>
              </a:rPr>
              <a:t>Corralejo safe</a:t>
            </a:r>
          </a:p>
        </p:txBody>
      </p:sp>
      <p:sp>
        <p:nvSpPr>
          <p:cNvPr id="46" name="Shape 46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lvl="0" algn="l" defTabSz="397256">
              <a:defRPr sz="1800">
                <a:solidFill>
                  <a:srgbClr val="000000"/>
                </a:solidFill>
              </a:defRPr>
            </a:pPr>
            <a:r>
              <a:rPr sz="2500">
                <a:solidFill>
                  <a:srgbClr val="535353"/>
                </a:solidFill>
              </a:rPr>
              <a:t>Ingredientes:</a:t>
            </a:r>
            <a:endParaRPr sz="2500"/>
          </a:p>
          <a:p>
            <a:pPr lvl="0" algn="l" defTabSz="397256">
              <a:defRPr sz="1800">
                <a:solidFill>
                  <a:srgbClr val="000000"/>
                </a:solidFill>
              </a:defRPr>
            </a:pPr>
            <a:endParaRPr sz="2500"/>
          </a:p>
          <a:p>
            <a:pPr lvl="0" algn="l" defTabSz="397256">
              <a:defRPr sz="1800">
                <a:solidFill>
                  <a:srgbClr val="000000"/>
                </a:solidFill>
              </a:defRPr>
            </a:pPr>
            <a:r>
              <a:rPr sz="2500">
                <a:solidFill>
                  <a:srgbClr val="535353"/>
                </a:solidFill>
              </a:rPr>
              <a:t>- 45 ml Corralejo Reposado</a:t>
            </a:r>
            <a:endParaRPr sz="2500"/>
          </a:p>
          <a:p>
            <a:pPr lvl="0" algn="l" defTabSz="397256">
              <a:defRPr sz="1800">
                <a:solidFill>
                  <a:srgbClr val="000000"/>
                </a:solidFill>
              </a:defRPr>
            </a:pPr>
            <a:r>
              <a:rPr sz="2500">
                <a:solidFill>
                  <a:srgbClr val="535353"/>
                </a:solidFill>
              </a:rPr>
              <a:t>- 15 ml Jugo de Limón amarillo</a:t>
            </a:r>
            <a:endParaRPr sz="2500"/>
          </a:p>
          <a:p>
            <a:pPr lvl="0" algn="l" defTabSz="397256">
              <a:defRPr sz="1800">
                <a:solidFill>
                  <a:srgbClr val="000000"/>
                </a:solidFill>
              </a:defRPr>
            </a:pPr>
            <a:r>
              <a:rPr sz="2500">
                <a:solidFill>
                  <a:srgbClr val="535353"/>
                </a:solidFill>
              </a:rPr>
              <a:t>- 20 ml Licor de Naranja</a:t>
            </a:r>
            <a:endParaRPr sz="2500"/>
          </a:p>
          <a:p>
            <a:pPr lvl="0" algn="l" defTabSz="397256">
              <a:defRPr sz="1800">
                <a:solidFill>
                  <a:srgbClr val="000000"/>
                </a:solidFill>
              </a:defRPr>
            </a:pPr>
            <a:r>
              <a:rPr sz="2500">
                <a:solidFill>
                  <a:srgbClr val="535353"/>
                </a:solidFill>
              </a:rPr>
              <a:t>- 10 ml Simple Syrup</a:t>
            </a:r>
            <a:endParaRPr sz="2500"/>
          </a:p>
          <a:p>
            <a:pPr lvl="0" algn="l" defTabSz="397256">
              <a:defRPr sz="1800">
                <a:solidFill>
                  <a:srgbClr val="000000"/>
                </a:solidFill>
              </a:defRPr>
            </a:pPr>
            <a:endParaRPr sz="2500"/>
          </a:p>
          <a:p>
            <a:pPr lvl="0" algn="l" defTabSz="397256">
              <a:defRPr sz="1800">
                <a:solidFill>
                  <a:srgbClr val="000000"/>
                </a:solidFill>
              </a:defRPr>
            </a:pPr>
            <a:r>
              <a:rPr sz="2500">
                <a:solidFill>
                  <a:srgbClr val="535353"/>
                </a:solidFill>
              </a:rPr>
              <a:t>Decoración: Piel de naranja </a:t>
            </a:r>
          </a:p>
        </p:txBody>
      </p:sp>
    </p:spTree>
  </p:cSld>
  <p:clrMapOvr>
    <a:masterClrMapping/>
  </p:clrMapOvr>
  <p:transition spd="med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" name="image4.png"/>
          <p:cNvPicPr/>
          <p:nvPr/>
        </p:nvPicPr>
        <p:blipFill>
          <a:blip r:embed="rId2">
            <a:extLst/>
          </a:blip>
          <a:srcRect t="157" b="3317"/>
          <a:stretch>
            <a:fillRect/>
          </a:stretch>
        </p:blipFill>
        <p:spPr>
          <a:xfrm>
            <a:off x="6705600" y="609600"/>
            <a:ext cx="5359400" cy="7759700"/>
          </a:xfrm>
          <a:prstGeom prst="rect">
            <a:avLst/>
          </a:prstGeom>
          <a:ln w="12700">
            <a:miter lim="400000"/>
          </a:ln>
        </p:spPr>
      </p:pic>
      <p:sp>
        <p:nvSpPr>
          <p:cNvPr id="49" name="Shape 49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 cap="none">
                <a:solidFill>
                  <a:srgbClr val="000000"/>
                </a:solidFill>
              </a:defRPr>
            </a:pPr>
            <a:r>
              <a:rPr sz="7200" cap="all">
                <a:solidFill>
                  <a:srgbClr val="535353"/>
                </a:solidFill>
              </a:rPr>
              <a:t>the forest </a:t>
            </a:r>
          </a:p>
        </p:txBody>
      </p:sp>
      <p:sp>
        <p:nvSpPr>
          <p:cNvPr id="50" name="Shape 50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lvl="0" algn="l" defTabSz="397256">
              <a:defRPr sz="1800">
                <a:solidFill>
                  <a:srgbClr val="000000"/>
                </a:solidFill>
              </a:defRPr>
            </a:pPr>
            <a:endParaRPr sz="2500"/>
          </a:p>
          <a:p>
            <a:pPr lvl="0" algn="l" defTabSz="397256">
              <a:defRPr sz="1800">
                <a:solidFill>
                  <a:srgbClr val="000000"/>
                </a:solidFill>
              </a:defRPr>
            </a:pPr>
            <a:r>
              <a:rPr sz="2500">
                <a:solidFill>
                  <a:srgbClr val="535353"/>
                </a:solidFill>
              </a:rPr>
              <a:t>Ingredientes: </a:t>
            </a:r>
            <a:endParaRPr sz="2500"/>
          </a:p>
          <a:p>
            <a:pPr lvl="0" algn="l" defTabSz="397256">
              <a:defRPr sz="1800">
                <a:solidFill>
                  <a:srgbClr val="000000"/>
                </a:solidFill>
              </a:defRPr>
            </a:pPr>
            <a:endParaRPr sz="2500"/>
          </a:p>
          <a:p>
            <a:pPr lvl="0" algn="l" defTabSz="397256">
              <a:defRPr sz="1800">
                <a:solidFill>
                  <a:srgbClr val="000000"/>
                </a:solidFill>
              </a:defRPr>
            </a:pPr>
            <a:r>
              <a:rPr sz="2500">
                <a:solidFill>
                  <a:srgbClr val="535353"/>
                </a:solidFill>
              </a:rPr>
              <a:t>- 45 ml Tequila Reposado</a:t>
            </a:r>
            <a:endParaRPr sz="2500"/>
          </a:p>
          <a:p>
            <a:pPr lvl="0" algn="l" defTabSz="397256">
              <a:defRPr sz="1800">
                <a:solidFill>
                  <a:srgbClr val="000000"/>
                </a:solidFill>
              </a:defRPr>
            </a:pPr>
            <a:r>
              <a:rPr sz="2500">
                <a:solidFill>
                  <a:srgbClr val="535353"/>
                </a:solidFill>
              </a:rPr>
              <a:t>- 20 ml Jugo de limón verde</a:t>
            </a:r>
            <a:endParaRPr sz="2500"/>
          </a:p>
          <a:p>
            <a:pPr lvl="0" algn="l" defTabSz="397256">
              <a:defRPr sz="1800">
                <a:solidFill>
                  <a:srgbClr val="000000"/>
                </a:solidFill>
              </a:defRPr>
            </a:pPr>
            <a:r>
              <a:rPr sz="2500">
                <a:solidFill>
                  <a:srgbClr val="535353"/>
                </a:solidFill>
              </a:rPr>
              <a:t>- 15 ml Licor de melón </a:t>
            </a:r>
            <a:endParaRPr sz="2500"/>
          </a:p>
          <a:p>
            <a:pPr lvl="0" algn="l" defTabSz="397256">
              <a:defRPr sz="1800">
                <a:solidFill>
                  <a:srgbClr val="000000"/>
                </a:solidFill>
              </a:defRPr>
            </a:pPr>
            <a:r>
              <a:rPr sz="2500">
                <a:solidFill>
                  <a:srgbClr val="535353"/>
                </a:solidFill>
              </a:rPr>
              <a:t>- 30 ml Jarabe de Pepino</a:t>
            </a:r>
            <a:endParaRPr sz="2500"/>
          </a:p>
          <a:p>
            <a:pPr lvl="0" algn="l" defTabSz="397256">
              <a:defRPr sz="1800">
                <a:solidFill>
                  <a:srgbClr val="000000"/>
                </a:solidFill>
              </a:defRPr>
            </a:pPr>
            <a:endParaRPr sz="2500"/>
          </a:p>
          <a:p>
            <a:pPr lvl="0" algn="l" defTabSz="397256">
              <a:defRPr sz="1800">
                <a:solidFill>
                  <a:srgbClr val="000000"/>
                </a:solidFill>
              </a:defRPr>
            </a:pPr>
            <a:r>
              <a:rPr sz="2500">
                <a:solidFill>
                  <a:srgbClr val="535353"/>
                </a:solidFill>
              </a:rPr>
              <a:t>Decoración: Lamina de pepino larga </a:t>
            </a:r>
          </a:p>
        </p:txBody>
      </p:sp>
    </p:spTree>
  </p:cSld>
  <p:clrMapOvr>
    <a:masterClrMapping/>
  </p:clrMapOvr>
  <p:transition spd="med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" name="image5.png"/>
          <p:cNvPicPr/>
          <p:nvPr/>
        </p:nvPicPr>
        <p:blipFill>
          <a:blip r:embed="rId2">
            <a:extLst/>
          </a:blip>
          <a:srcRect t="1737" b="1737"/>
          <a:stretch>
            <a:fillRect/>
          </a:stretch>
        </p:blipFill>
        <p:spPr>
          <a:xfrm>
            <a:off x="6705600" y="609600"/>
            <a:ext cx="5359400" cy="7759700"/>
          </a:xfrm>
          <a:prstGeom prst="rect">
            <a:avLst/>
          </a:prstGeom>
          <a:ln w="12700">
            <a:miter lim="400000"/>
          </a:ln>
        </p:spPr>
      </p:pic>
      <p:sp>
        <p:nvSpPr>
          <p:cNvPr id="53" name="Shape 53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 cap="none">
                <a:solidFill>
                  <a:srgbClr val="000000"/>
                </a:solidFill>
              </a:defRPr>
            </a:pPr>
            <a:r>
              <a:rPr sz="7200" cap="all">
                <a:solidFill>
                  <a:srgbClr val="535353"/>
                </a:solidFill>
              </a:rPr>
              <a:t>lAZARO</a:t>
            </a:r>
          </a:p>
        </p:txBody>
      </p:sp>
      <p:sp>
        <p:nvSpPr>
          <p:cNvPr id="54" name="Shape 54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lvl="0" algn="l" defTabSz="332992">
              <a:defRPr sz="1800">
                <a:solidFill>
                  <a:srgbClr val="000000"/>
                </a:solidFill>
              </a:defRPr>
            </a:pPr>
            <a:r>
              <a:rPr sz="2100">
                <a:solidFill>
                  <a:srgbClr val="535353"/>
                </a:solidFill>
              </a:rPr>
              <a:t>Ingredientes:</a:t>
            </a:r>
            <a:endParaRPr sz="2100"/>
          </a:p>
          <a:p>
            <a:pPr lvl="0" algn="l" defTabSz="332992">
              <a:defRPr sz="1800">
                <a:solidFill>
                  <a:srgbClr val="000000"/>
                </a:solidFill>
              </a:defRPr>
            </a:pPr>
            <a:endParaRPr sz="2100"/>
          </a:p>
          <a:p>
            <a:pPr lvl="0" algn="l" defTabSz="332992">
              <a:defRPr sz="1800">
                <a:solidFill>
                  <a:srgbClr val="000000"/>
                </a:solidFill>
              </a:defRPr>
            </a:pPr>
            <a:r>
              <a:rPr sz="2100">
                <a:solidFill>
                  <a:srgbClr val="535353"/>
                </a:solidFill>
              </a:rPr>
              <a:t>- 45 ml Corralejo Blanco </a:t>
            </a:r>
            <a:endParaRPr sz="2100"/>
          </a:p>
          <a:p>
            <a:pPr lvl="0" algn="l" defTabSz="332992">
              <a:defRPr sz="1800">
                <a:solidFill>
                  <a:srgbClr val="000000"/>
                </a:solidFill>
              </a:defRPr>
            </a:pPr>
            <a:r>
              <a:rPr sz="2100">
                <a:solidFill>
                  <a:srgbClr val="535353"/>
                </a:solidFill>
              </a:rPr>
              <a:t>- 2 Dash de Salsa Inglesa</a:t>
            </a:r>
            <a:endParaRPr sz="2100"/>
          </a:p>
          <a:p>
            <a:pPr lvl="0" algn="l" defTabSz="332992">
              <a:defRPr sz="1800">
                <a:solidFill>
                  <a:srgbClr val="000000"/>
                </a:solidFill>
              </a:defRPr>
            </a:pPr>
            <a:r>
              <a:rPr sz="2100">
                <a:solidFill>
                  <a:srgbClr val="535353"/>
                </a:solidFill>
              </a:rPr>
              <a:t>- 2 Gotas de Salsa Habanera</a:t>
            </a:r>
            <a:endParaRPr sz="2100"/>
          </a:p>
          <a:p>
            <a:pPr lvl="0" algn="l" defTabSz="332992">
              <a:defRPr sz="1800">
                <a:solidFill>
                  <a:srgbClr val="000000"/>
                </a:solidFill>
              </a:defRPr>
            </a:pPr>
            <a:r>
              <a:rPr sz="2100">
                <a:solidFill>
                  <a:srgbClr val="535353"/>
                </a:solidFill>
              </a:rPr>
              <a:t>- 60 ml Jugo de Tomate</a:t>
            </a:r>
            <a:endParaRPr sz="2100"/>
          </a:p>
          <a:p>
            <a:pPr lvl="0" algn="l" defTabSz="332992">
              <a:defRPr sz="1800">
                <a:solidFill>
                  <a:srgbClr val="000000"/>
                </a:solidFill>
              </a:defRPr>
            </a:pPr>
            <a:r>
              <a:rPr sz="2100">
                <a:solidFill>
                  <a:srgbClr val="535353"/>
                </a:solidFill>
              </a:rPr>
              <a:t>- 20 ml Jarabe de Jamaica </a:t>
            </a:r>
            <a:endParaRPr sz="2100"/>
          </a:p>
          <a:p>
            <a:pPr lvl="0" algn="l" defTabSz="332992">
              <a:defRPr sz="1800">
                <a:solidFill>
                  <a:srgbClr val="000000"/>
                </a:solidFill>
              </a:defRPr>
            </a:pPr>
            <a:r>
              <a:rPr sz="2100">
                <a:solidFill>
                  <a:srgbClr val="535353"/>
                </a:solidFill>
              </a:rPr>
              <a:t>- 20 ml Jugo de limón verde</a:t>
            </a:r>
            <a:endParaRPr sz="2100"/>
          </a:p>
          <a:p>
            <a:pPr lvl="0" algn="l" defTabSz="332992">
              <a:defRPr sz="1800">
                <a:solidFill>
                  <a:srgbClr val="000000"/>
                </a:solidFill>
              </a:defRPr>
            </a:pPr>
            <a:r>
              <a:rPr sz="2100">
                <a:solidFill>
                  <a:srgbClr val="535353"/>
                </a:solidFill>
              </a:rPr>
              <a:t>- Escarcha de chapulines chico</a:t>
            </a:r>
            <a:endParaRPr sz="2100"/>
          </a:p>
          <a:p>
            <a:pPr lvl="0" algn="l" defTabSz="332992">
              <a:defRPr sz="1800">
                <a:solidFill>
                  <a:srgbClr val="000000"/>
                </a:solidFill>
              </a:defRPr>
            </a:pPr>
            <a:endParaRPr sz="2100"/>
          </a:p>
          <a:p>
            <a:pPr lvl="0" algn="l" defTabSz="332992">
              <a:defRPr sz="1800">
                <a:solidFill>
                  <a:srgbClr val="000000"/>
                </a:solidFill>
              </a:defRPr>
            </a:pPr>
            <a:r>
              <a:rPr sz="2100">
                <a:solidFill>
                  <a:srgbClr val="535353"/>
                </a:solidFill>
              </a:rPr>
              <a:t>Decoración: Brocheta con 3 aceitunas, lamina de pepino y Almeja. </a:t>
            </a:r>
          </a:p>
        </p:txBody>
      </p:sp>
    </p:spTree>
  </p:cSld>
  <p:clrMapOvr>
    <a:masterClrMapping/>
  </p:clrMapOvr>
  <p:transition spd="med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" name="image8.pn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6705600" y="1139825"/>
            <a:ext cx="5359400" cy="6699250"/>
          </a:xfrm>
          <a:prstGeom prst="rect">
            <a:avLst/>
          </a:prstGeom>
          <a:ln w="12700">
            <a:miter lim="400000"/>
          </a:ln>
        </p:spPr>
      </p:pic>
      <p:sp>
        <p:nvSpPr>
          <p:cNvPr id="65" name="Shape 65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>
              <a:defRPr sz="7100"/>
            </a:lvl1pPr>
          </a:lstStyle>
          <a:p>
            <a:pPr lvl="0">
              <a:defRPr sz="1800" cap="none">
                <a:solidFill>
                  <a:srgbClr val="000000"/>
                </a:solidFill>
              </a:defRPr>
            </a:pPr>
            <a:r>
              <a:rPr sz="7100" cap="all">
                <a:solidFill>
                  <a:srgbClr val="535353"/>
                </a:solidFill>
              </a:rPr>
              <a:t>Red carpet </a:t>
            </a:r>
          </a:p>
        </p:txBody>
      </p:sp>
      <p:sp>
        <p:nvSpPr>
          <p:cNvPr id="66" name="Shape 66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lvl="0" algn="l" defTabSz="414780">
              <a:defRPr sz="1800">
                <a:solidFill>
                  <a:srgbClr val="000000"/>
                </a:solidFill>
              </a:defRPr>
            </a:pPr>
            <a:r>
              <a:rPr sz="2600">
                <a:solidFill>
                  <a:srgbClr val="535353"/>
                </a:solidFill>
              </a:rPr>
              <a:t>Ingredientes:</a:t>
            </a:r>
            <a:endParaRPr sz="2600"/>
          </a:p>
          <a:p>
            <a:pPr lvl="0" algn="l" defTabSz="414780">
              <a:defRPr sz="1800">
                <a:solidFill>
                  <a:srgbClr val="000000"/>
                </a:solidFill>
              </a:defRPr>
            </a:pPr>
            <a:endParaRPr sz="2600"/>
          </a:p>
          <a:p>
            <a:pPr lvl="0" algn="l" defTabSz="414780">
              <a:defRPr sz="1800">
                <a:solidFill>
                  <a:srgbClr val="000000"/>
                </a:solidFill>
              </a:defRPr>
            </a:pPr>
            <a:r>
              <a:rPr sz="2600">
                <a:solidFill>
                  <a:srgbClr val="535353"/>
                </a:solidFill>
              </a:rPr>
              <a:t>- 45 ml Corralejo Añejo</a:t>
            </a:r>
            <a:endParaRPr sz="2600"/>
          </a:p>
          <a:p>
            <a:pPr lvl="0" algn="l" defTabSz="414780">
              <a:defRPr sz="1800">
                <a:solidFill>
                  <a:srgbClr val="000000"/>
                </a:solidFill>
              </a:defRPr>
            </a:pPr>
            <a:r>
              <a:rPr sz="2600">
                <a:solidFill>
                  <a:srgbClr val="535353"/>
                </a:solidFill>
              </a:rPr>
              <a:t>- 20 ml Licor de Granada</a:t>
            </a:r>
            <a:endParaRPr sz="2600"/>
          </a:p>
          <a:p>
            <a:pPr lvl="0" algn="l" defTabSz="414780">
              <a:defRPr sz="1800">
                <a:solidFill>
                  <a:srgbClr val="000000"/>
                </a:solidFill>
              </a:defRPr>
            </a:pPr>
            <a:r>
              <a:rPr sz="2600">
                <a:solidFill>
                  <a:srgbClr val="535353"/>
                </a:solidFill>
              </a:rPr>
              <a:t>- 15 ml Jugo de limón amarillo</a:t>
            </a:r>
            <a:endParaRPr sz="2600"/>
          </a:p>
          <a:p>
            <a:pPr lvl="0" algn="l" defTabSz="414780">
              <a:defRPr sz="1800">
                <a:solidFill>
                  <a:srgbClr val="000000"/>
                </a:solidFill>
              </a:defRPr>
            </a:pPr>
            <a:r>
              <a:rPr sz="2600">
                <a:solidFill>
                  <a:srgbClr val="535353"/>
                </a:solidFill>
              </a:rPr>
              <a:t>- Dash de granadina casera </a:t>
            </a:r>
            <a:endParaRPr sz="2600"/>
          </a:p>
          <a:p>
            <a:pPr lvl="0" algn="l" defTabSz="414780">
              <a:defRPr sz="1800">
                <a:solidFill>
                  <a:srgbClr val="000000"/>
                </a:solidFill>
              </a:defRPr>
            </a:pPr>
            <a:r>
              <a:rPr sz="2600">
                <a:solidFill>
                  <a:srgbClr val="535353"/>
                </a:solidFill>
              </a:rPr>
              <a:t>- Escarcha de azúcar pintada con granadina </a:t>
            </a:r>
            <a:endParaRPr sz="2600"/>
          </a:p>
          <a:p>
            <a:pPr lvl="0" algn="l" defTabSz="414780">
              <a:defRPr sz="1800">
                <a:solidFill>
                  <a:srgbClr val="000000"/>
                </a:solidFill>
              </a:defRPr>
            </a:pPr>
            <a:endParaRPr sz="2600"/>
          </a:p>
          <a:p>
            <a:pPr lvl="0" algn="l" defTabSz="414780">
              <a:defRPr sz="1800">
                <a:solidFill>
                  <a:srgbClr val="000000"/>
                </a:solidFill>
              </a:defRPr>
            </a:pPr>
            <a:r>
              <a:rPr sz="2600">
                <a:solidFill>
                  <a:srgbClr val="535353"/>
                </a:solidFill>
              </a:rPr>
              <a:t>Decoración: Brocheta de rodajas de fresa</a:t>
            </a:r>
          </a:p>
        </p:txBody>
      </p:sp>
    </p:spTree>
  </p:cSld>
  <p:clrMapOvr>
    <a:masterClrMapping/>
  </p:clrMapOvr>
  <p:transition spd="med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" name="image9.png"/>
          <p:cNvPicPr/>
          <p:nvPr/>
        </p:nvPicPr>
        <p:blipFill>
          <a:blip r:embed="rId2">
            <a:extLst/>
          </a:blip>
          <a:srcRect l="32437" r="21528"/>
          <a:stretch>
            <a:fillRect/>
          </a:stretch>
        </p:blipFill>
        <p:spPr>
          <a:xfrm>
            <a:off x="6705600" y="609600"/>
            <a:ext cx="5359400" cy="7759700"/>
          </a:xfrm>
          <a:prstGeom prst="rect">
            <a:avLst/>
          </a:prstGeom>
          <a:ln w="12700">
            <a:miter lim="400000"/>
          </a:ln>
        </p:spPr>
      </p:pic>
      <p:sp>
        <p:nvSpPr>
          <p:cNvPr id="69" name="Shape 69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 cap="none">
                <a:solidFill>
                  <a:srgbClr val="000000"/>
                </a:solidFill>
              </a:defRPr>
            </a:pPr>
            <a:r>
              <a:rPr sz="7200" cap="all">
                <a:solidFill>
                  <a:srgbClr val="535353"/>
                </a:solidFill>
              </a:rPr>
              <a:t>CORRALEJO SUMMER</a:t>
            </a:r>
          </a:p>
        </p:txBody>
      </p:sp>
      <p:sp>
        <p:nvSpPr>
          <p:cNvPr id="70" name="Shape 70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lvl="0" algn="l" defTabSz="397256">
              <a:defRPr sz="1800">
                <a:solidFill>
                  <a:srgbClr val="000000"/>
                </a:solidFill>
              </a:defRPr>
            </a:pPr>
            <a:endParaRPr sz="2500"/>
          </a:p>
          <a:p>
            <a:pPr lvl="0" algn="l" defTabSz="397256">
              <a:defRPr sz="1800">
                <a:solidFill>
                  <a:srgbClr val="000000"/>
                </a:solidFill>
              </a:defRPr>
            </a:pPr>
            <a:r>
              <a:rPr sz="2500">
                <a:solidFill>
                  <a:srgbClr val="535353"/>
                </a:solidFill>
              </a:rPr>
              <a:t>Ingredientes:</a:t>
            </a:r>
            <a:endParaRPr sz="2500"/>
          </a:p>
          <a:p>
            <a:pPr lvl="0" algn="l" defTabSz="397256">
              <a:defRPr sz="1800">
                <a:solidFill>
                  <a:srgbClr val="000000"/>
                </a:solidFill>
              </a:defRPr>
            </a:pPr>
            <a:endParaRPr sz="2500"/>
          </a:p>
          <a:p>
            <a:pPr lvl="0" algn="l" defTabSz="397256">
              <a:defRPr sz="1800">
                <a:solidFill>
                  <a:srgbClr val="000000"/>
                </a:solidFill>
              </a:defRPr>
            </a:pPr>
            <a:r>
              <a:rPr sz="2500">
                <a:solidFill>
                  <a:srgbClr val="535353"/>
                </a:solidFill>
              </a:rPr>
              <a:t>- 45 ml Corralejo Reposado </a:t>
            </a:r>
            <a:endParaRPr sz="2500"/>
          </a:p>
          <a:p>
            <a:pPr lvl="0" algn="l" defTabSz="397256">
              <a:defRPr sz="1800">
                <a:solidFill>
                  <a:srgbClr val="000000"/>
                </a:solidFill>
              </a:defRPr>
            </a:pPr>
            <a:r>
              <a:rPr sz="2500">
                <a:solidFill>
                  <a:srgbClr val="535353"/>
                </a:solidFill>
              </a:rPr>
              <a:t>- Dash de extracto de Vainilla</a:t>
            </a:r>
            <a:endParaRPr sz="2500"/>
          </a:p>
          <a:p>
            <a:pPr lvl="0" algn="l" defTabSz="397256">
              <a:defRPr sz="1800">
                <a:solidFill>
                  <a:srgbClr val="000000"/>
                </a:solidFill>
              </a:defRPr>
            </a:pPr>
            <a:r>
              <a:rPr sz="2500">
                <a:solidFill>
                  <a:srgbClr val="535353"/>
                </a:solidFill>
              </a:rPr>
              <a:t>- Completar con Jugo de Naranja </a:t>
            </a:r>
            <a:endParaRPr sz="2500"/>
          </a:p>
          <a:p>
            <a:pPr lvl="0" algn="l" defTabSz="397256">
              <a:defRPr sz="1800">
                <a:solidFill>
                  <a:srgbClr val="000000"/>
                </a:solidFill>
              </a:defRPr>
            </a:pPr>
            <a:r>
              <a:rPr sz="2500">
                <a:solidFill>
                  <a:srgbClr val="535353"/>
                </a:solidFill>
              </a:rPr>
              <a:t>- Escarcha de brocha de azúcar</a:t>
            </a:r>
            <a:endParaRPr sz="2500"/>
          </a:p>
          <a:p>
            <a:pPr lvl="0" algn="l" defTabSz="397256">
              <a:defRPr sz="1800">
                <a:solidFill>
                  <a:srgbClr val="000000"/>
                </a:solidFill>
              </a:defRPr>
            </a:pPr>
            <a:endParaRPr sz="2500"/>
          </a:p>
          <a:p>
            <a:pPr lvl="0" algn="l" defTabSz="397256">
              <a:defRPr sz="1800">
                <a:solidFill>
                  <a:srgbClr val="000000"/>
                </a:solidFill>
              </a:defRPr>
            </a:pPr>
            <a:r>
              <a:rPr sz="2500">
                <a:solidFill>
                  <a:srgbClr val="535353"/>
                </a:solidFill>
              </a:rPr>
              <a:t>Decoración: 2 Tercios de Naranja </a:t>
            </a:r>
          </a:p>
        </p:txBody>
      </p:sp>
    </p:spTree>
  </p:cSld>
  <p:clrMapOvr>
    <a:masterClrMapping/>
  </p:clrMapOvr>
  <p:transition spd="med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" name="image11.png"/>
          <p:cNvPicPr/>
          <p:nvPr/>
        </p:nvPicPr>
        <p:blipFill>
          <a:blip r:embed="rId2">
            <a:extLst/>
          </a:blip>
          <a:srcRect t="1737" b="1737"/>
          <a:stretch>
            <a:fillRect/>
          </a:stretch>
        </p:blipFill>
        <p:spPr>
          <a:xfrm>
            <a:off x="6705600" y="609600"/>
            <a:ext cx="5359400" cy="7759700"/>
          </a:xfrm>
          <a:prstGeom prst="rect">
            <a:avLst/>
          </a:prstGeom>
          <a:ln w="12700">
            <a:miter lim="400000"/>
          </a:ln>
        </p:spPr>
      </p:pic>
      <p:sp>
        <p:nvSpPr>
          <p:cNvPr id="77" name="Shape 77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 cap="none">
                <a:solidFill>
                  <a:srgbClr val="000000"/>
                </a:solidFill>
              </a:defRPr>
            </a:pPr>
            <a:r>
              <a:rPr sz="7200" cap="all">
                <a:solidFill>
                  <a:srgbClr val="535353"/>
                </a:solidFill>
              </a:rPr>
              <a:t>Corralejo tonic</a:t>
            </a:r>
          </a:p>
        </p:txBody>
      </p:sp>
      <p:sp>
        <p:nvSpPr>
          <p:cNvPr id="78" name="Shape 78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lvl="0" algn="l" defTabSz="449833">
              <a:defRPr sz="1800">
                <a:solidFill>
                  <a:srgbClr val="000000"/>
                </a:solidFill>
              </a:defRPr>
            </a:pPr>
            <a:endParaRPr sz="2900"/>
          </a:p>
          <a:p>
            <a:pPr lvl="0" algn="l" defTabSz="449833">
              <a:defRPr sz="1800">
                <a:solidFill>
                  <a:srgbClr val="000000"/>
                </a:solidFill>
              </a:defRPr>
            </a:pPr>
            <a:r>
              <a:rPr sz="2900">
                <a:solidFill>
                  <a:srgbClr val="535353"/>
                </a:solidFill>
              </a:rPr>
              <a:t>- Ingredientes:</a:t>
            </a:r>
            <a:endParaRPr sz="2900"/>
          </a:p>
          <a:p>
            <a:pPr lvl="0" algn="l" defTabSz="449833">
              <a:defRPr sz="1800">
                <a:solidFill>
                  <a:srgbClr val="000000"/>
                </a:solidFill>
              </a:defRPr>
            </a:pPr>
            <a:endParaRPr sz="2900"/>
          </a:p>
          <a:p>
            <a:pPr lvl="0" algn="l" defTabSz="449833">
              <a:defRPr sz="1800">
                <a:solidFill>
                  <a:srgbClr val="000000"/>
                </a:solidFill>
              </a:defRPr>
            </a:pPr>
            <a:r>
              <a:rPr sz="2900">
                <a:solidFill>
                  <a:srgbClr val="535353"/>
                </a:solidFill>
              </a:rPr>
              <a:t>- Corralejo Reposado</a:t>
            </a:r>
            <a:endParaRPr sz="2900"/>
          </a:p>
          <a:p>
            <a:pPr lvl="0" algn="l" defTabSz="449833">
              <a:defRPr sz="1800">
                <a:solidFill>
                  <a:srgbClr val="000000"/>
                </a:solidFill>
              </a:defRPr>
            </a:pPr>
            <a:r>
              <a:rPr sz="2900">
                <a:solidFill>
                  <a:srgbClr val="535353"/>
                </a:solidFill>
              </a:rPr>
              <a:t>- 200 ml Agua Quina</a:t>
            </a:r>
            <a:endParaRPr sz="2900"/>
          </a:p>
          <a:p>
            <a:pPr lvl="0" algn="l" defTabSz="449833">
              <a:defRPr sz="1800">
                <a:solidFill>
                  <a:srgbClr val="000000"/>
                </a:solidFill>
              </a:defRPr>
            </a:pPr>
            <a:r>
              <a:rPr sz="2900">
                <a:solidFill>
                  <a:srgbClr val="535353"/>
                </a:solidFill>
              </a:rPr>
              <a:t>- Media rodaja de Naranja</a:t>
            </a:r>
            <a:endParaRPr sz="2900"/>
          </a:p>
          <a:p>
            <a:pPr lvl="0" algn="l" defTabSz="449833">
              <a:defRPr sz="1800">
                <a:solidFill>
                  <a:srgbClr val="000000"/>
                </a:solidFill>
              </a:defRPr>
            </a:pPr>
            <a:r>
              <a:rPr sz="2900">
                <a:solidFill>
                  <a:srgbClr val="535353"/>
                </a:solidFill>
              </a:rPr>
              <a:t>- Media rodaja de Toronja </a:t>
            </a:r>
            <a:endParaRPr sz="2900"/>
          </a:p>
          <a:p>
            <a:pPr lvl="0" algn="l" defTabSz="449833">
              <a:defRPr sz="1800">
                <a:solidFill>
                  <a:srgbClr val="000000"/>
                </a:solidFill>
              </a:defRPr>
            </a:pPr>
            <a:r>
              <a:rPr sz="2900">
                <a:solidFill>
                  <a:srgbClr val="535353"/>
                </a:solidFill>
              </a:rPr>
              <a:t>- Rodaja de limón</a:t>
            </a:r>
          </a:p>
        </p:txBody>
      </p:sp>
    </p:spTree>
  </p:cSld>
  <p:clrMapOvr>
    <a:masterClrMapping/>
  </p:clrMapOvr>
  <p:transition spd="med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" name="image13.png"/>
          <p:cNvPicPr/>
          <p:nvPr/>
        </p:nvPicPr>
        <p:blipFill>
          <a:blip r:embed="rId2">
            <a:extLst/>
          </a:blip>
          <a:srcRect t="1737" b="1737"/>
          <a:stretch>
            <a:fillRect/>
          </a:stretch>
        </p:blipFill>
        <p:spPr>
          <a:xfrm>
            <a:off x="6705600" y="609600"/>
            <a:ext cx="5359400" cy="7759700"/>
          </a:xfrm>
          <a:prstGeom prst="rect">
            <a:avLst/>
          </a:prstGeom>
          <a:ln w="12700">
            <a:miter lim="400000"/>
          </a:ln>
        </p:spPr>
      </p:pic>
      <p:sp>
        <p:nvSpPr>
          <p:cNvPr id="85" name="Shape 85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 cap="none">
                <a:solidFill>
                  <a:srgbClr val="000000"/>
                </a:solidFill>
              </a:defRPr>
            </a:pPr>
            <a:r>
              <a:rPr sz="7200" cap="all">
                <a:solidFill>
                  <a:srgbClr val="535353"/>
                </a:solidFill>
              </a:rPr>
              <a:t>magda</a:t>
            </a:r>
          </a:p>
        </p:txBody>
      </p:sp>
      <p:sp>
        <p:nvSpPr>
          <p:cNvPr id="86" name="Shape 86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lvl="0" defTabSz="391413">
              <a:defRPr sz="1800">
                <a:solidFill>
                  <a:srgbClr val="000000"/>
                </a:solidFill>
              </a:defRPr>
            </a:pPr>
            <a:endParaRPr sz="2500"/>
          </a:p>
          <a:p>
            <a:pPr lvl="0" algn="l" defTabSz="391413">
              <a:defRPr sz="1800">
                <a:solidFill>
                  <a:srgbClr val="000000"/>
                </a:solidFill>
              </a:defRPr>
            </a:pPr>
            <a:r>
              <a:rPr sz="2500">
                <a:solidFill>
                  <a:srgbClr val="535353"/>
                </a:solidFill>
              </a:rPr>
              <a:t>INGREDIENTES</a:t>
            </a:r>
            <a:endParaRPr sz="2500"/>
          </a:p>
          <a:p>
            <a:pPr lvl="0" algn="l" defTabSz="391413">
              <a:defRPr sz="1800">
                <a:solidFill>
                  <a:srgbClr val="000000"/>
                </a:solidFill>
              </a:defRPr>
            </a:pPr>
            <a:endParaRPr sz="2500"/>
          </a:p>
          <a:p>
            <a:pPr lvl="0" algn="l" defTabSz="391413">
              <a:defRPr sz="1800">
                <a:solidFill>
                  <a:srgbClr val="000000"/>
                </a:solidFill>
              </a:defRPr>
            </a:pPr>
            <a:r>
              <a:rPr sz="2500">
                <a:solidFill>
                  <a:srgbClr val="535353"/>
                </a:solidFill>
              </a:rPr>
              <a:t>- 45 ml Corralejo Reposado</a:t>
            </a:r>
            <a:endParaRPr sz="2500"/>
          </a:p>
          <a:p>
            <a:pPr lvl="0" algn="l" defTabSz="391413">
              <a:defRPr sz="1800">
                <a:solidFill>
                  <a:srgbClr val="000000"/>
                </a:solidFill>
              </a:defRPr>
            </a:pPr>
            <a:r>
              <a:rPr sz="2500">
                <a:solidFill>
                  <a:srgbClr val="535353"/>
                </a:solidFill>
              </a:rPr>
              <a:t>- 20 ml Jarabe de Cardamomo con clavo</a:t>
            </a:r>
            <a:endParaRPr sz="2500"/>
          </a:p>
          <a:p>
            <a:pPr lvl="0" algn="l" defTabSz="391413">
              <a:defRPr sz="1800">
                <a:solidFill>
                  <a:srgbClr val="000000"/>
                </a:solidFill>
              </a:defRPr>
            </a:pPr>
            <a:r>
              <a:rPr sz="2500">
                <a:solidFill>
                  <a:srgbClr val="535353"/>
                </a:solidFill>
              </a:rPr>
              <a:t>- 15 ml Jugo de limón</a:t>
            </a:r>
            <a:endParaRPr sz="2500"/>
          </a:p>
          <a:p>
            <a:pPr lvl="0" algn="l" defTabSz="391413">
              <a:defRPr sz="1800">
                <a:solidFill>
                  <a:srgbClr val="000000"/>
                </a:solidFill>
              </a:defRPr>
            </a:pPr>
            <a:r>
              <a:rPr sz="2500">
                <a:solidFill>
                  <a:srgbClr val="535353"/>
                </a:solidFill>
              </a:rPr>
              <a:t>- 2 rodajas de pepino</a:t>
            </a:r>
            <a:endParaRPr sz="2500"/>
          </a:p>
          <a:p>
            <a:pPr lvl="0" algn="l" defTabSz="391413">
              <a:defRPr sz="1800">
                <a:solidFill>
                  <a:srgbClr val="000000"/>
                </a:solidFill>
              </a:defRPr>
            </a:pPr>
            <a:r>
              <a:rPr sz="2500">
                <a:solidFill>
                  <a:srgbClr val="535353"/>
                </a:solidFill>
              </a:rPr>
              <a:t>- 2 ramitas de eneldo</a:t>
            </a:r>
            <a:endParaRPr sz="2500"/>
          </a:p>
          <a:p>
            <a:pPr lvl="0" algn="l" defTabSz="391413">
              <a:defRPr sz="1800">
                <a:solidFill>
                  <a:srgbClr val="000000"/>
                </a:solidFill>
              </a:defRPr>
            </a:pPr>
            <a:endParaRPr sz="2500"/>
          </a:p>
          <a:p>
            <a:pPr lvl="0" algn="l" defTabSz="391413">
              <a:defRPr sz="1800">
                <a:solidFill>
                  <a:srgbClr val="000000"/>
                </a:solidFill>
              </a:defRPr>
            </a:pPr>
            <a:r>
              <a:rPr sz="2500">
                <a:solidFill>
                  <a:srgbClr val="535353"/>
                </a:solidFill>
              </a:rPr>
              <a:t>Decoración: Piel de toronja, ramita de eneldo</a:t>
            </a:r>
          </a:p>
        </p:txBody>
      </p:sp>
    </p:spTree>
  </p:cSld>
  <p:clrMapOvr>
    <a:masterClrMapping/>
  </p:clrMapOvr>
  <p:transition spd="med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" name="image14.png"/>
          <p:cNvPicPr/>
          <p:nvPr/>
        </p:nvPicPr>
        <p:blipFill>
          <a:blip r:embed="rId2">
            <a:extLst/>
          </a:blip>
          <a:srcRect t="1737" b="1737"/>
          <a:stretch>
            <a:fillRect/>
          </a:stretch>
        </p:blipFill>
        <p:spPr>
          <a:xfrm>
            <a:off x="6705600" y="609600"/>
            <a:ext cx="5359400" cy="7759700"/>
          </a:xfrm>
          <a:prstGeom prst="rect">
            <a:avLst/>
          </a:prstGeom>
          <a:ln w="12700">
            <a:miter lim="400000"/>
          </a:ln>
        </p:spPr>
      </p:pic>
      <p:sp>
        <p:nvSpPr>
          <p:cNvPr id="89" name="Shape 89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 cap="none">
                <a:solidFill>
                  <a:srgbClr val="000000"/>
                </a:solidFill>
              </a:defRPr>
            </a:pPr>
            <a:r>
              <a:rPr sz="7200" cap="all">
                <a:solidFill>
                  <a:srgbClr val="535353"/>
                </a:solidFill>
              </a:rPr>
              <a:t>sunshine  </a:t>
            </a:r>
          </a:p>
        </p:txBody>
      </p:sp>
      <p:sp>
        <p:nvSpPr>
          <p:cNvPr id="90" name="Shape 90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lvl="0" algn="l" defTabSz="286258">
              <a:defRPr sz="1800">
                <a:solidFill>
                  <a:srgbClr val="000000"/>
                </a:solidFill>
              </a:defRPr>
            </a:pPr>
            <a:endParaRPr/>
          </a:p>
          <a:p>
            <a:pPr lvl="0" algn="l" defTabSz="286258">
              <a:defRPr sz="1800">
                <a:solidFill>
                  <a:srgbClr val="000000"/>
                </a:solidFill>
              </a:defRPr>
            </a:pPr>
            <a:r>
              <a:rPr>
                <a:solidFill>
                  <a:srgbClr val="535353"/>
                </a:solidFill>
              </a:rPr>
              <a:t>INGREDIENTES:</a:t>
            </a:r>
          </a:p>
          <a:p>
            <a:pPr lvl="0" algn="l" defTabSz="286258">
              <a:defRPr sz="1800">
                <a:solidFill>
                  <a:srgbClr val="000000"/>
                </a:solidFill>
              </a:defRPr>
            </a:pPr>
            <a:endParaRPr>
              <a:solidFill>
                <a:srgbClr val="535353"/>
              </a:solidFill>
            </a:endParaRPr>
          </a:p>
          <a:p>
            <a:pPr lvl="0" algn="l" defTabSz="286258">
              <a:defRPr sz="1800">
                <a:solidFill>
                  <a:srgbClr val="000000"/>
                </a:solidFill>
              </a:defRPr>
            </a:pPr>
            <a:r>
              <a:rPr>
                <a:solidFill>
                  <a:srgbClr val="535353"/>
                </a:solidFill>
              </a:rPr>
              <a:t>45 ml Corralejo Blanco</a:t>
            </a:r>
          </a:p>
          <a:p>
            <a:pPr lvl="0" algn="l" defTabSz="286258">
              <a:defRPr sz="1800">
                <a:solidFill>
                  <a:srgbClr val="000000"/>
                </a:solidFill>
              </a:defRPr>
            </a:pPr>
            <a:r>
              <a:rPr>
                <a:solidFill>
                  <a:srgbClr val="535353"/>
                </a:solidFill>
              </a:rPr>
              <a:t>20 ml Crema Quita Penas</a:t>
            </a:r>
          </a:p>
          <a:p>
            <a:pPr lvl="0" algn="l" defTabSz="286258">
              <a:defRPr sz="1800">
                <a:solidFill>
                  <a:srgbClr val="000000"/>
                </a:solidFill>
              </a:defRPr>
            </a:pPr>
            <a:r>
              <a:rPr>
                <a:solidFill>
                  <a:srgbClr val="535353"/>
                </a:solidFill>
              </a:rPr>
              <a:t>10 hojas de hierbabuena</a:t>
            </a:r>
          </a:p>
          <a:p>
            <a:pPr lvl="0" algn="l" defTabSz="286258">
              <a:defRPr sz="1800">
                <a:solidFill>
                  <a:srgbClr val="000000"/>
                </a:solidFill>
              </a:defRPr>
            </a:pPr>
            <a:r>
              <a:rPr>
                <a:solidFill>
                  <a:srgbClr val="535353"/>
                </a:solidFill>
              </a:rPr>
              <a:t>4 trozos de mango petacon </a:t>
            </a:r>
          </a:p>
          <a:p>
            <a:pPr lvl="0" algn="l" defTabSz="286258">
              <a:defRPr sz="1800">
                <a:solidFill>
                  <a:srgbClr val="000000"/>
                </a:solidFill>
              </a:defRPr>
            </a:pPr>
            <a:r>
              <a:rPr>
                <a:solidFill>
                  <a:srgbClr val="535353"/>
                </a:solidFill>
              </a:rPr>
              <a:t>15 ml Jugo de limón</a:t>
            </a:r>
          </a:p>
          <a:p>
            <a:pPr lvl="0" algn="l" defTabSz="286258">
              <a:defRPr sz="1800">
                <a:solidFill>
                  <a:srgbClr val="000000"/>
                </a:solidFill>
              </a:defRPr>
            </a:pPr>
            <a:r>
              <a:rPr>
                <a:solidFill>
                  <a:srgbClr val="535353"/>
                </a:solidFill>
              </a:rPr>
              <a:t>30 ml Jarabe Natural</a:t>
            </a:r>
          </a:p>
          <a:p>
            <a:pPr lvl="0" algn="l" defTabSz="286258">
              <a:defRPr sz="1800">
                <a:solidFill>
                  <a:srgbClr val="000000"/>
                </a:solidFill>
              </a:defRPr>
            </a:pPr>
            <a:r>
              <a:rPr>
                <a:solidFill>
                  <a:srgbClr val="535353"/>
                </a:solidFill>
              </a:rPr>
              <a:t>60 ml Soda</a:t>
            </a:r>
          </a:p>
          <a:p>
            <a:pPr lvl="0" algn="l" defTabSz="286258">
              <a:defRPr sz="1800">
                <a:solidFill>
                  <a:srgbClr val="000000"/>
                </a:solidFill>
              </a:defRPr>
            </a:pPr>
            <a:r>
              <a:rPr>
                <a:solidFill>
                  <a:srgbClr val="535353"/>
                </a:solidFill>
              </a:rPr>
              <a:t>Completar con hielo crush</a:t>
            </a:r>
          </a:p>
          <a:p>
            <a:pPr lvl="0" algn="l" defTabSz="286258">
              <a:defRPr sz="1800">
                <a:solidFill>
                  <a:srgbClr val="000000"/>
                </a:solidFill>
              </a:defRPr>
            </a:pPr>
            <a:endParaRPr>
              <a:solidFill>
                <a:srgbClr val="535353"/>
              </a:solidFill>
            </a:endParaRPr>
          </a:p>
          <a:p>
            <a:pPr lvl="0" algn="l" defTabSz="286258">
              <a:defRPr sz="1800">
                <a:solidFill>
                  <a:srgbClr val="000000"/>
                </a:solidFill>
              </a:defRPr>
            </a:pPr>
            <a:r>
              <a:rPr>
                <a:solidFill>
                  <a:srgbClr val="535353"/>
                </a:solidFill>
              </a:rPr>
              <a:t>Decoración: Rebanada de mango </a:t>
            </a:r>
          </a:p>
        </p:txBody>
      </p:sp>
    </p:spTree>
  </p:cSld>
  <p:clrMapOvr>
    <a:masterClrMapping/>
  </p:clrMapOvr>
  <p:transition spd="med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8" name="image19.png"/>
          <p:cNvPicPr/>
          <p:nvPr/>
        </p:nvPicPr>
        <p:blipFill>
          <a:blip r:embed="rId2">
            <a:extLst/>
          </a:blip>
          <a:srcRect t="1737" b="1737"/>
          <a:stretch>
            <a:fillRect/>
          </a:stretch>
        </p:blipFill>
        <p:spPr>
          <a:xfrm>
            <a:off x="6705600" y="609600"/>
            <a:ext cx="5359400" cy="7759700"/>
          </a:xfrm>
          <a:prstGeom prst="rect">
            <a:avLst/>
          </a:prstGeom>
          <a:ln w="12700">
            <a:miter lim="400000"/>
          </a:ln>
        </p:spPr>
      </p:pic>
      <p:sp>
        <p:nvSpPr>
          <p:cNvPr id="109" name="Shape 109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 cap="none">
                <a:solidFill>
                  <a:srgbClr val="000000"/>
                </a:solidFill>
              </a:defRPr>
            </a:pPr>
            <a:r>
              <a:rPr sz="7200" cap="all">
                <a:solidFill>
                  <a:srgbClr val="535353"/>
                </a:solidFill>
              </a:rPr>
              <a:t>valetin</a:t>
            </a:r>
          </a:p>
        </p:txBody>
      </p:sp>
      <p:sp>
        <p:nvSpPr>
          <p:cNvPr id="110" name="Shape 110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lvl="0" algn="l" defTabSz="297940">
              <a:defRPr sz="1800">
                <a:solidFill>
                  <a:srgbClr val="000000"/>
                </a:solidFill>
              </a:defRPr>
            </a:pPr>
            <a:endParaRPr sz="1900"/>
          </a:p>
          <a:p>
            <a:pPr lvl="0" algn="l" defTabSz="297940">
              <a:defRPr sz="1800">
                <a:solidFill>
                  <a:srgbClr val="000000"/>
                </a:solidFill>
              </a:defRPr>
            </a:pPr>
            <a:r>
              <a:rPr sz="1900">
                <a:solidFill>
                  <a:srgbClr val="535353"/>
                </a:solidFill>
              </a:rPr>
              <a:t>INGREDIENTES:</a:t>
            </a:r>
            <a:endParaRPr sz="1900"/>
          </a:p>
          <a:p>
            <a:pPr lvl="0" algn="l" defTabSz="297940">
              <a:defRPr sz="1800">
                <a:solidFill>
                  <a:srgbClr val="000000"/>
                </a:solidFill>
              </a:defRPr>
            </a:pPr>
            <a:endParaRPr sz="1900"/>
          </a:p>
          <a:p>
            <a:pPr lvl="0" algn="l" defTabSz="297940">
              <a:defRPr sz="1800">
                <a:solidFill>
                  <a:srgbClr val="000000"/>
                </a:solidFill>
              </a:defRPr>
            </a:pPr>
            <a:r>
              <a:rPr sz="1900">
                <a:solidFill>
                  <a:srgbClr val="535353"/>
                </a:solidFill>
              </a:rPr>
              <a:t>45 ml Corralejo Reposado</a:t>
            </a:r>
            <a:endParaRPr sz="1900"/>
          </a:p>
          <a:p>
            <a:pPr lvl="0" algn="l" defTabSz="297940">
              <a:defRPr sz="1800">
                <a:solidFill>
                  <a:srgbClr val="000000"/>
                </a:solidFill>
              </a:defRPr>
            </a:pPr>
            <a:r>
              <a:rPr sz="1900">
                <a:solidFill>
                  <a:srgbClr val="535353"/>
                </a:solidFill>
              </a:rPr>
              <a:t>20 ml Licor Horus</a:t>
            </a:r>
            <a:endParaRPr sz="1900"/>
          </a:p>
          <a:p>
            <a:pPr lvl="0" algn="l" defTabSz="297940">
              <a:defRPr sz="1800">
                <a:solidFill>
                  <a:srgbClr val="000000"/>
                </a:solidFill>
              </a:defRPr>
            </a:pPr>
            <a:r>
              <a:rPr sz="1900">
                <a:solidFill>
                  <a:srgbClr val="535353"/>
                </a:solidFill>
              </a:rPr>
              <a:t>20 ml Leche de Almendras</a:t>
            </a:r>
            <a:endParaRPr sz="1900"/>
          </a:p>
          <a:p>
            <a:pPr lvl="0" algn="l" defTabSz="297940">
              <a:defRPr sz="1800">
                <a:solidFill>
                  <a:srgbClr val="000000"/>
                </a:solidFill>
              </a:defRPr>
            </a:pPr>
            <a:r>
              <a:rPr sz="1900">
                <a:solidFill>
                  <a:srgbClr val="535353"/>
                </a:solidFill>
              </a:rPr>
              <a:t>20 ml Leche Carnation</a:t>
            </a:r>
            <a:endParaRPr sz="1900"/>
          </a:p>
          <a:p>
            <a:pPr lvl="0" algn="l" defTabSz="297940">
              <a:defRPr sz="1800">
                <a:solidFill>
                  <a:srgbClr val="000000"/>
                </a:solidFill>
              </a:defRPr>
            </a:pPr>
            <a:r>
              <a:rPr sz="1900">
                <a:solidFill>
                  <a:srgbClr val="535353"/>
                </a:solidFill>
              </a:rPr>
              <a:t>20 ml Jarabe de Canela</a:t>
            </a:r>
            <a:endParaRPr sz="1900"/>
          </a:p>
          <a:p>
            <a:pPr lvl="0" algn="l" defTabSz="297940">
              <a:defRPr sz="1800">
                <a:solidFill>
                  <a:srgbClr val="000000"/>
                </a:solidFill>
              </a:defRPr>
            </a:pPr>
            <a:r>
              <a:rPr sz="1900">
                <a:solidFill>
                  <a:srgbClr val="535353"/>
                </a:solidFill>
              </a:rPr>
              <a:t>Dash de amargo de angostura </a:t>
            </a:r>
            <a:endParaRPr sz="1900"/>
          </a:p>
          <a:p>
            <a:pPr lvl="0" algn="l" defTabSz="297940">
              <a:defRPr sz="1800">
                <a:solidFill>
                  <a:srgbClr val="000000"/>
                </a:solidFill>
              </a:defRPr>
            </a:pPr>
            <a:endParaRPr sz="1900"/>
          </a:p>
          <a:p>
            <a:pPr lvl="0" algn="l" defTabSz="297940">
              <a:defRPr sz="1800">
                <a:solidFill>
                  <a:srgbClr val="000000"/>
                </a:solidFill>
              </a:defRPr>
            </a:pPr>
            <a:r>
              <a:rPr sz="1900">
                <a:solidFill>
                  <a:srgbClr val="535353"/>
                </a:solidFill>
              </a:rPr>
              <a:t>Decoración: con el dash de amargo de angostura darle forma de corazón .</a:t>
            </a:r>
          </a:p>
        </p:txBody>
      </p:sp>
    </p:spTree>
  </p:cSld>
  <p:clrMapOvr>
    <a:masterClrMapping/>
  </p:clrMapOvr>
  <p:transition spd="med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" name="image20.pn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6798733" y="609600"/>
            <a:ext cx="5173134" cy="7759701"/>
          </a:xfrm>
          <a:prstGeom prst="rect">
            <a:avLst/>
          </a:prstGeom>
          <a:ln w="12700">
            <a:miter lim="400000"/>
          </a:ln>
        </p:spPr>
      </p:pic>
      <p:sp>
        <p:nvSpPr>
          <p:cNvPr id="113" name="Shape 113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 cap="none">
                <a:solidFill>
                  <a:srgbClr val="000000"/>
                </a:solidFill>
              </a:defRPr>
            </a:pPr>
            <a:r>
              <a:rPr sz="7200" cap="all">
                <a:solidFill>
                  <a:srgbClr val="535353"/>
                </a:solidFill>
              </a:rPr>
              <a:t>LITTLE BOY  </a:t>
            </a:r>
          </a:p>
        </p:txBody>
      </p:sp>
      <p:sp>
        <p:nvSpPr>
          <p:cNvPr id="114" name="Shape 114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lvl="0" algn="l" defTabSz="332992">
              <a:defRPr sz="1800">
                <a:solidFill>
                  <a:srgbClr val="000000"/>
                </a:solidFill>
              </a:defRPr>
            </a:pPr>
            <a:endParaRPr sz="2100"/>
          </a:p>
          <a:p>
            <a:pPr lvl="0" algn="l" defTabSz="332992">
              <a:defRPr sz="1800">
                <a:solidFill>
                  <a:srgbClr val="000000"/>
                </a:solidFill>
              </a:defRPr>
            </a:pPr>
            <a:r>
              <a:rPr sz="2100">
                <a:solidFill>
                  <a:srgbClr val="535353"/>
                </a:solidFill>
              </a:rPr>
              <a:t>INGREDIENTES:</a:t>
            </a:r>
            <a:endParaRPr sz="2100"/>
          </a:p>
          <a:p>
            <a:pPr lvl="0" algn="l" defTabSz="332992">
              <a:defRPr sz="1800">
                <a:solidFill>
                  <a:srgbClr val="000000"/>
                </a:solidFill>
              </a:defRPr>
            </a:pPr>
            <a:endParaRPr sz="2100"/>
          </a:p>
          <a:p>
            <a:pPr lvl="0" algn="l" defTabSz="332992">
              <a:defRPr sz="1800">
                <a:solidFill>
                  <a:srgbClr val="000000"/>
                </a:solidFill>
              </a:defRPr>
            </a:pPr>
            <a:r>
              <a:rPr sz="2100">
                <a:solidFill>
                  <a:srgbClr val="535353"/>
                </a:solidFill>
              </a:rPr>
              <a:t>20 ml 99,000 Horas</a:t>
            </a:r>
            <a:endParaRPr sz="2100"/>
          </a:p>
          <a:p>
            <a:pPr lvl="0" algn="l" defTabSz="332992">
              <a:defRPr sz="1800">
                <a:solidFill>
                  <a:srgbClr val="000000"/>
                </a:solidFill>
              </a:defRPr>
            </a:pPr>
            <a:r>
              <a:rPr sz="2100">
                <a:solidFill>
                  <a:srgbClr val="535353"/>
                </a:solidFill>
              </a:rPr>
              <a:t>20 ml Ron Prohibido</a:t>
            </a:r>
            <a:endParaRPr sz="2100"/>
          </a:p>
          <a:p>
            <a:pPr lvl="0" algn="l" defTabSz="332992">
              <a:defRPr sz="1800">
                <a:solidFill>
                  <a:srgbClr val="000000"/>
                </a:solidFill>
              </a:defRPr>
            </a:pPr>
            <a:r>
              <a:rPr sz="2100">
                <a:solidFill>
                  <a:srgbClr val="535353"/>
                </a:solidFill>
              </a:rPr>
              <a:t>15 ml Jugo de limón amarillo</a:t>
            </a:r>
            <a:endParaRPr sz="2100"/>
          </a:p>
          <a:p>
            <a:pPr lvl="0" algn="l" defTabSz="332992">
              <a:defRPr sz="1800">
                <a:solidFill>
                  <a:srgbClr val="000000"/>
                </a:solidFill>
              </a:defRPr>
            </a:pPr>
            <a:r>
              <a:rPr sz="2100">
                <a:solidFill>
                  <a:srgbClr val="535353"/>
                </a:solidFill>
              </a:rPr>
              <a:t>20 ml Jarabe Natural</a:t>
            </a:r>
            <a:endParaRPr sz="2100"/>
          </a:p>
          <a:p>
            <a:pPr lvl="0" algn="l" defTabSz="332992">
              <a:defRPr sz="1800">
                <a:solidFill>
                  <a:srgbClr val="000000"/>
                </a:solidFill>
              </a:defRPr>
            </a:pPr>
            <a:r>
              <a:rPr sz="2100">
                <a:solidFill>
                  <a:srgbClr val="535353"/>
                </a:solidFill>
              </a:rPr>
              <a:t>30 ml Jugo de Sandía </a:t>
            </a:r>
            <a:endParaRPr sz="2100"/>
          </a:p>
          <a:p>
            <a:pPr lvl="0" algn="l" defTabSz="332992">
              <a:defRPr sz="1800">
                <a:solidFill>
                  <a:srgbClr val="000000"/>
                </a:solidFill>
              </a:defRPr>
            </a:pPr>
            <a:endParaRPr sz="2100"/>
          </a:p>
          <a:p>
            <a:pPr lvl="0" algn="l" defTabSz="332992">
              <a:defRPr sz="1800">
                <a:solidFill>
                  <a:srgbClr val="000000"/>
                </a:solidFill>
              </a:defRPr>
            </a:pPr>
            <a:r>
              <a:rPr sz="2100">
                <a:solidFill>
                  <a:srgbClr val="535353"/>
                </a:solidFill>
              </a:rPr>
              <a:t>Decoración:  Triangulo de sandía </a:t>
            </a:r>
          </a:p>
        </p:txBody>
      </p:sp>
    </p:spTree>
  </p:cSld>
  <p:clrMapOvr>
    <a:masterClrMapping/>
  </p:clrMapOvr>
  <p:transition spd="med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6" name="image21.png"/>
          <p:cNvPicPr/>
          <p:nvPr/>
        </p:nvPicPr>
        <p:blipFill>
          <a:blip r:embed="rId2">
            <a:extLst/>
          </a:blip>
          <a:srcRect l="25077" r="28179"/>
          <a:stretch>
            <a:fillRect/>
          </a:stretch>
        </p:blipFill>
        <p:spPr>
          <a:xfrm>
            <a:off x="6705600" y="685800"/>
            <a:ext cx="5359400" cy="7759700"/>
          </a:xfrm>
          <a:prstGeom prst="rect">
            <a:avLst/>
          </a:prstGeom>
          <a:ln w="12700">
            <a:miter lim="400000"/>
          </a:ln>
        </p:spPr>
      </p:pic>
      <p:sp>
        <p:nvSpPr>
          <p:cNvPr id="117" name="Shape 117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 cap="none">
                <a:solidFill>
                  <a:srgbClr val="000000"/>
                </a:solidFill>
              </a:defRPr>
            </a:pPr>
            <a:r>
              <a:rPr sz="7200" cap="all">
                <a:solidFill>
                  <a:srgbClr val="535353"/>
                </a:solidFill>
              </a:rPr>
              <a:t>kokin</a:t>
            </a:r>
          </a:p>
        </p:txBody>
      </p:sp>
      <p:sp>
        <p:nvSpPr>
          <p:cNvPr id="118" name="Shape 118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lvl="0" defTabSz="449833">
              <a:defRPr sz="1800">
                <a:solidFill>
                  <a:srgbClr val="000000"/>
                </a:solidFill>
              </a:defRPr>
            </a:pPr>
            <a:endParaRPr sz="2900"/>
          </a:p>
          <a:p>
            <a:pPr lvl="0" algn="l" defTabSz="449833">
              <a:defRPr sz="1800">
                <a:solidFill>
                  <a:srgbClr val="000000"/>
                </a:solidFill>
              </a:defRPr>
            </a:pPr>
            <a:r>
              <a:rPr sz="2900">
                <a:solidFill>
                  <a:srgbClr val="535353"/>
                </a:solidFill>
              </a:rPr>
              <a:t>INGREDIENTES:</a:t>
            </a:r>
            <a:endParaRPr sz="2900"/>
          </a:p>
          <a:p>
            <a:pPr lvl="0" algn="l" defTabSz="449833">
              <a:defRPr sz="1800">
                <a:solidFill>
                  <a:srgbClr val="000000"/>
                </a:solidFill>
              </a:defRPr>
            </a:pPr>
            <a:endParaRPr sz="2900"/>
          </a:p>
          <a:p>
            <a:pPr lvl="0" algn="l" defTabSz="449833">
              <a:defRPr sz="1800">
                <a:solidFill>
                  <a:srgbClr val="000000"/>
                </a:solidFill>
              </a:defRPr>
            </a:pPr>
            <a:r>
              <a:rPr sz="2900">
                <a:solidFill>
                  <a:srgbClr val="535353"/>
                </a:solidFill>
              </a:rPr>
              <a:t>45 ml Ron Prohibido</a:t>
            </a:r>
            <a:endParaRPr sz="2900"/>
          </a:p>
          <a:p>
            <a:pPr lvl="0" algn="l" defTabSz="449833">
              <a:defRPr sz="1800">
                <a:solidFill>
                  <a:srgbClr val="000000"/>
                </a:solidFill>
              </a:defRPr>
            </a:pPr>
            <a:r>
              <a:rPr sz="2900">
                <a:solidFill>
                  <a:srgbClr val="535353"/>
                </a:solidFill>
              </a:rPr>
              <a:t>20 ml Jarabe Natural</a:t>
            </a:r>
            <a:endParaRPr sz="2900"/>
          </a:p>
          <a:p>
            <a:pPr lvl="0" algn="l" defTabSz="449833">
              <a:defRPr sz="1800">
                <a:solidFill>
                  <a:srgbClr val="000000"/>
                </a:solidFill>
              </a:defRPr>
            </a:pPr>
            <a:r>
              <a:rPr sz="2900">
                <a:solidFill>
                  <a:srgbClr val="535353"/>
                </a:solidFill>
              </a:rPr>
              <a:t>Agua de coco natural</a:t>
            </a:r>
            <a:endParaRPr sz="2900"/>
          </a:p>
          <a:p>
            <a:pPr lvl="0" algn="l" defTabSz="449833">
              <a:defRPr sz="1800">
                <a:solidFill>
                  <a:srgbClr val="000000"/>
                </a:solidFill>
              </a:defRPr>
            </a:pPr>
            <a:endParaRPr sz="2900"/>
          </a:p>
          <a:p>
            <a:pPr lvl="0" algn="l" defTabSz="449833">
              <a:defRPr sz="1800">
                <a:solidFill>
                  <a:srgbClr val="000000"/>
                </a:solidFill>
              </a:defRPr>
            </a:pPr>
            <a:r>
              <a:rPr sz="2900">
                <a:solidFill>
                  <a:srgbClr val="535353"/>
                </a:solidFill>
              </a:rPr>
              <a:t>Servido en coco pelado</a:t>
            </a:r>
          </a:p>
        </p:txBody>
      </p:sp>
    </p:spTree>
  </p:cSld>
  <p:clrMapOvr>
    <a:masterClrMapping/>
  </p:clrMapOvr>
  <p:transition spd="med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4" name="image23.png"/>
          <p:cNvPicPr/>
          <p:nvPr/>
        </p:nvPicPr>
        <p:blipFill>
          <a:blip r:embed="rId2">
            <a:extLst/>
          </a:blip>
          <a:srcRect t="1737" b="1737"/>
          <a:stretch>
            <a:fillRect/>
          </a:stretch>
        </p:blipFill>
        <p:spPr>
          <a:xfrm>
            <a:off x="6705600" y="609600"/>
            <a:ext cx="5359400" cy="7759700"/>
          </a:xfrm>
          <a:prstGeom prst="rect">
            <a:avLst/>
          </a:prstGeom>
          <a:ln w="12700">
            <a:miter lim="400000"/>
          </a:ln>
        </p:spPr>
      </p:pic>
      <p:sp>
        <p:nvSpPr>
          <p:cNvPr id="125" name="Shape 125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 cap="none">
                <a:solidFill>
                  <a:srgbClr val="000000"/>
                </a:solidFill>
              </a:defRPr>
            </a:pPr>
            <a:r>
              <a:rPr sz="7200" cap="all">
                <a:solidFill>
                  <a:srgbClr val="535353"/>
                </a:solidFill>
              </a:rPr>
              <a:t>la reserva de corralejo</a:t>
            </a:r>
          </a:p>
        </p:txBody>
      </p:sp>
      <p:sp>
        <p:nvSpPr>
          <p:cNvPr id="126" name="Shape 126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lvl="0" algn="l" defTabSz="457200">
              <a:defRPr sz="1800">
                <a:solidFill>
                  <a:srgbClr val="000000"/>
                </a:solidFill>
              </a:defRPr>
            </a:pPr>
            <a:endParaRPr sz="1400">
              <a:solidFill>
                <a:srgbClr val="3B5998"/>
              </a:solidFill>
              <a:latin typeface="+mj-lt"/>
              <a:ea typeface="+mj-ea"/>
              <a:cs typeface="+mj-cs"/>
              <a:sym typeface="Helvetica"/>
            </a:endParaRPr>
          </a:p>
          <a:p>
            <a:pPr lvl="0" algn="l" defTabSz="457200">
              <a:defRPr sz="1800">
                <a:solidFill>
                  <a:srgbClr val="000000"/>
                </a:solidFill>
              </a:defRPr>
            </a:pPr>
            <a:r>
              <a:rPr sz="2100">
                <a:solidFill>
                  <a:srgbClr val="3D4553"/>
                </a:solidFill>
                <a:latin typeface="+mj-lt"/>
                <a:ea typeface="+mj-ea"/>
                <a:cs typeface="+mj-cs"/>
                <a:sym typeface="Helvetica"/>
              </a:rPr>
              <a:t>INGREDIENTES</a:t>
            </a:r>
          </a:p>
          <a:p>
            <a:pPr lvl="0" algn="l" defTabSz="457200">
              <a:defRPr sz="1800">
                <a:solidFill>
                  <a:srgbClr val="000000"/>
                </a:solidFill>
              </a:defRPr>
            </a:pPr>
            <a:endParaRPr sz="2100">
              <a:solidFill>
                <a:srgbClr val="3D4553"/>
              </a:solidFill>
              <a:latin typeface="+mj-lt"/>
              <a:ea typeface="+mj-ea"/>
              <a:cs typeface="+mj-cs"/>
              <a:sym typeface="Helvetica"/>
            </a:endParaRPr>
          </a:p>
          <a:p>
            <a:pPr lvl="0" algn="l" defTabSz="457200">
              <a:defRPr sz="1800">
                <a:solidFill>
                  <a:srgbClr val="000000"/>
                </a:solidFill>
              </a:defRPr>
            </a:pPr>
            <a:r>
              <a:rPr sz="2100">
                <a:solidFill>
                  <a:srgbClr val="3D4553"/>
                </a:solidFill>
                <a:latin typeface="+mj-lt"/>
                <a:ea typeface="+mj-ea"/>
                <a:cs typeface="+mj-cs"/>
                <a:sym typeface="Helvetica"/>
              </a:rPr>
              <a:t>50 ml Ron prohibido </a:t>
            </a:r>
          </a:p>
          <a:p>
            <a:pPr lvl="0" algn="l" defTabSz="457200">
              <a:defRPr sz="1800">
                <a:solidFill>
                  <a:srgbClr val="000000"/>
                </a:solidFill>
              </a:defRPr>
            </a:pPr>
            <a:r>
              <a:rPr sz="2100">
                <a:solidFill>
                  <a:srgbClr val="3D4553"/>
                </a:solidFill>
                <a:latin typeface="+mj-lt"/>
                <a:ea typeface="+mj-ea"/>
                <a:cs typeface="+mj-cs"/>
                <a:sym typeface="Helvetica"/>
              </a:rPr>
              <a:t>15 ml Jugo de limón amarillo</a:t>
            </a:r>
          </a:p>
          <a:p>
            <a:pPr lvl="0" algn="l" defTabSz="457200">
              <a:defRPr sz="1800">
                <a:solidFill>
                  <a:srgbClr val="000000"/>
                </a:solidFill>
              </a:defRPr>
            </a:pPr>
            <a:r>
              <a:rPr sz="2100">
                <a:solidFill>
                  <a:srgbClr val="3D4553"/>
                </a:solidFill>
                <a:latin typeface="+mj-lt"/>
                <a:ea typeface="+mj-ea"/>
                <a:cs typeface="+mj-cs"/>
                <a:sym typeface="Helvetica"/>
              </a:rPr>
              <a:t>20 ml Pulpa de Maracuya</a:t>
            </a:r>
            <a:br>
              <a:rPr sz="2100">
                <a:solidFill>
                  <a:srgbClr val="3D4553"/>
                </a:solidFill>
                <a:latin typeface="+mj-lt"/>
                <a:ea typeface="+mj-ea"/>
                <a:cs typeface="+mj-cs"/>
                <a:sym typeface="Helvetica"/>
              </a:rPr>
            </a:br>
            <a:r>
              <a:rPr sz="2100">
                <a:solidFill>
                  <a:srgbClr val="3D4553"/>
                </a:solidFill>
                <a:latin typeface="+mj-lt"/>
                <a:ea typeface="+mj-ea"/>
                <a:cs typeface="+mj-cs"/>
                <a:sym typeface="Helvetica"/>
              </a:rPr>
              <a:t>10 ml Licor 43</a:t>
            </a:r>
            <a:br>
              <a:rPr sz="2100">
                <a:solidFill>
                  <a:srgbClr val="3D4553"/>
                </a:solidFill>
                <a:latin typeface="+mj-lt"/>
                <a:ea typeface="+mj-ea"/>
                <a:cs typeface="+mj-cs"/>
                <a:sym typeface="Helvetica"/>
              </a:rPr>
            </a:br>
            <a:r>
              <a:rPr sz="2100">
                <a:solidFill>
                  <a:srgbClr val="3D4553"/>
                </a:solidFill>
                <a:latin typeface="+mj-lt"/>
                <a:ea typeface="+mj-ea"/>
                <a:cs typeface="+mj-cs"/>
                <a:sym typeface="Helvetica"/>
              </a:rPr>
              <a:t>Top soda Maracuya</a:t>
            </a:r>
          </a:p>
        </p:txBody>
      </p:sp>
    </p:spTree>
  </p:cSld>
  <p:clrMapOvr>
    <a:masterClrMapping/>
  </p:clrMapOvr>
  <p:transition spd="med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2" name="image25.png"/>
          <p:cNvPicPr/>
          <p:nvPr/>
        </p:nvPicPr>
        <p:blipFill>
          <a:blip r:embed="rId2">
            <a:extLst/>
          </a:blip>
          <a:srcRect l="24167" r="24167"/>
          <a:stretch>
            <a:fillRect/>
          </a:stretch>
        </p:blipFill>
        <p:spPr>
          <a:xfrm>
            <a:off x="6705599" y="609600"/>
            <a:ext cx="5359402" cy="7759700"/>
          </a:xfrm>
          <a:prstGeom prst="rect">
            <a:avLst/>
          </a:prstGeom>
          <a:ln w="12700">
            <a:miter lim="400000"/>
          </a:ln>
        </p:spPr>
      </p:pic>
      <p:sp>
        <p:nvSpPr>
          <p:cNvPr id="133" name="Shape 133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 cap="none">
                <a:solidFill>
                  <a:srgbClr val="000000"/>
                </a:solidFill>
              </a:defRPr>
            </a:pPr>
            <a:r>
              <a:rPr sz="7200" cap="all">
                <a:solidFill>
                  <a:srgbClr val="535353"/>
                </a:solidFill>
              </a:rPr>
              <a:t>Prohibido lucky </a:t>
            </a:r>
          </a:p>
        </p:txBody>
      </p:sp>
      <p:sp>
        <p:nvSpPr>
          <p:cNvPr id="134" name="Shape 134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lvl="0" algn="l" defTabSz="332992">
              <a:defRPr sz="1800">
                <a:solidFill>
                  <a:srgbClr val="000000"/>
                </a:solidFill>
              </a:defRPr>
            </a:pPr>
            <a:endParaRPr sz="2100"/>
          </a:p>
          <a:p>
            <a:pPr lvl="0" algn="l" defTabSz="332992">
              <a:defRPr sz="1800">
                <a:solidFill>
                  <a:srgbClr val="000000"/>
                </a:solidFill>
              </a:defRPr>
            </a:pPr>
            <a:r>
              <a:rPr sz="2100">
                <a:solidFill>
                  <a:srgbClr val="535353"/>
                </a:solidFill>
              </a:rPr>
              <a:t>Ingredientes:</a:t>
            </a:r>
            <a:endParaRPr sz="2100"/>
          </a:p>
          <a:p>
            <a:pPr lvl="0" algn="l" defTabSz="332992">
              <a:defRPr sz="1800">
                <a:solidFill>
                  <a:srgbClr val="000000"/>
                </a:solidFill>
              </a:defRPr>
            </a:pPr>
            <a:endParaRPr sz="2100"/>
          </a:p>
          <a:p>
            <a:pPr lvl="0" algn="l" defTabSz="332992">
              <a:defRPr sz="1800">
                <a:solidFill>
                  <a:srgbClr val="000000"/>
                </a:solidFill>
              </a:defRPr>
            </a:pPr>
            <a:r>
              <a:rPr sz="2100">
                <a:solidFill>
                  <a:srgbClr val="535353"/>
                </a:solidFill>
              </a:rPr>
              <a:t>45 ml Ron Prohibido </a:t>
            </a:r>
            <a:endParaRPr sz="2100"/>
          </a:p>
          <a:p>
            <a:pPr lvl="0" algn="l" defTabSz="332992">
              <a:defRPr sz="1800">
                <a:solidFill>
                  <a:srgbClr val="000000"/>
                </a:solidFill>
              </a:defRPr>
            </a:pPr>
            <a:r>
              <a:rPr sz="2100">
                <a:solidFill>
                  <a:srgbClr val="535353"/>
                </a:solidFill>
              </a:rPr>
              <a:t>20 ml Jarabe Natural</a:t>
            </a:r>
            <a:endParaRPr sz="2100"/>
          </a:p>
          <a:p>
            <a:pPr lvl="0" algn="l" defTabSz="332992">
              <a:defRPr sz="1800">
                <a:solidFill>
                  <a:srgbClr val="000000"/>
                </a:solidFill>
              </a:defRPr>
            </a:pPr>
            <a:r>
              <a:rPr sz="2100">
                <a:solidFill>
                  <a:srgbClr val="535353"/>
                </a:solidFill>
              </a:rPr>
              <a:t>10 hojas de Hierbabuena</a:t>
            </a:r>
            <a:endParaRPr sz="2100"/>
          </a:p>
          <a:p>
            <a:pPr lvl="0" algn="l" defTabSz="332992">
              <a:defRPr sz="1800">
                <a:solidFill>
                  <a:srgbClr val="000000"/>
                </a:solidFill>
              </a:defRPr>
            </a:pPr>
            <a:r>
              <a:rPr sz="2100">
                <a:solidFill>
                  <a:srgbClr val="535353"/>
                </a:solidFill>
              </a:rPr>
              <a:t>8 blueberries </a:t>
            </a:r>
            <a:endParaRPr sz="2100"/>
          </a:p>
          <a:p>
            <a:pPr lvl="0" algn="l" defTabSz="332992">
              <a:defRPr sz="1800">
                <a:solidFill>
                  <a:srgbClr val="000000"/>
                </a:solidFill>
              </a:defRPr>
            </a:pPr>
            <a:r>
              <a:rPr sz="2100">
                <a:solidFill>
                  <a:srgbClr val="535353"/>
                </a:solidFill>
              </a:rPr>
              <a:t>Completar con Soda </a:t>
            </a:r>
            <a:endParaRPr sz="2100"/>
          </a:p>
          <a:p>
            <a:pPr lvl="0" algn="l" defTabSz="332992">
              <a:defRPr sz="1800">
                <a:solidFill>
                  <a:srgbClr val="000000"/>
                </a:solidFill>
              </a:defRPr>
            </a:pPr>
            <a:endParaRPr sz="2100"/>
          </a:p>
          <a:p>
            <a:pPr lvl="0" algn="l" defTabSz="332992">
              <a:defRPr sz="1800">
                <a:solidFill>
                  <a:srgbClr val="000000"/>
                </a:solidFill>
              </a:defRPr>
            </a:pPr>
            <a:r>
              <a:rPr sz="2100">
                <a:solidFill>
                  <a:srgbClr val="535353"/>
                </a:solidFill>
              </a:rPr>
              <a:t>Decoración Arbolito de hierbabuena y brocheta de blueberries</a:t>
            </a:r>
          </a:p>
        </p:txBody>
      </p:sp>
    </p:spTree>
  </p:cSld>
  <p:clrMapOvr>
    <a:masterClrMapping/>
  </p:clrMapOvr>
  <p:transition spd="med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6" name="image26.png"/>
          <p:cNvPicPr/>
          <p:nvPr/>
        </p:nvPicPr>
        <p:blipFill>
          <a:blip r:embed="rId2">
            <a:extLst/>
          </a:blip>
          <a:srcRect l="22035" r="22035"/>
          <a:stretch>
            <a:fillRect/>
          </a:stretch>
        </p:blipFill>
        <p:spPr>
          <a:xfrm>
            <a:off x="6705599" y="636342"/>
            <a:ext cx="5359402" cy="7706216"/>
          </a:xfrm>
          <a:prstGeom prst="rect">
            <a:avLst/>
          </a:prstGeom>
          <a:ln w="12700">
            <a:miter lim="400000"/>
          </a:ln>
        </p:spPr>
      </p:pic>
      <p:sp>
        <p:nvSpPr>
          <p:cNvPr id="137" name="Shape 137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 cap="none">
                <a:solidFill>
                  <a:srgbClr val="000000"/>
                </a:solidFill>
              </a:defRPr>
            </a:pPr>
            <a:r>
              <a:rPr sz="7200" cap="all">
                <a:solidFill>
                  <a:srgbClr val="535353"/>
                </a:solidFill>
              </a:rPr>
              <a:t>batanga</a:t>
            </a:r>
          </a:p>
        </p:txBody>
      </p:sp>
      <p:sp>
        <p:nvSpPr>
          <p:cNvPr id="138" name="Shape 138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>
            <a:normAutofit lnSpcReduction="10000"/>
          </a:bodyPr>
          <a:lstStyle/>
          <a:p>
            <a:pPr lvl="0" algn="l" defTabSz="449833">
              <a:defRPr sz="1800">
                <a:solidFill>
                  <a:srgbClr val="000000"/>
                </a:solidFill>
              </a:defRPr>
            </a:pPr>
            <a:r>
              <a:rPr sz="2900">
                <a:solidFill>
                  <a:srgbClr val="535353"/>
                </a:solidFill>
              </a:rPr>
              <a:t>INGREDIENTES:</a:t>
            </a:r>
            <a:endParaRPr sz="2900"/>
          </a:p>
          <a:p>
            <a:pPr lvl="0" algn="l" defTabSz="449833">
              <a:defRPr sz="1800">
                <a:solidFill>
                  <a:srgbClr val="000000"/>
                </a:solidFill>
              </a:defRPr>
            </a:pPr>
            <a:endParaRPr sz="2900"/>
          </a:p>
          <a:p>
            <a:pPr lvl="0" algn="l" defTabSz="449833">
              <a:defRPr sz="1800">
                <a:solidFill>
                  <a:srgbClr val="000000"/>
                </a:solidFill>
              </a:defRPr>
            </a:pPr>
            <a:r>
              <a:rPr sz="2900">
                <a:solidFill>
                  <a:srgbClr val="535353"/>
                </a:solidFill>
              </a:rPr>
              <a:t>45 ml Corralejo Blanco</a:t>
            </a:r>
            <a:endParaRPr sz="2900"/>
          </a:p>
          <a:p>
            <a:pPr lvl="0" algn="l" defTabSz="449833">
              <a:defRPr sz="1800">
                <a:solidFill>
                  <a:srgbClr val="000000"/>
                </a:solidFill>
              </a:defRPr>
            </a:pPr>
            <a:r>
              <a:rPr sz="2900">
                <a:solidFill>
                  <a:srgbClr val="535353"/>
                </a:solidFill>
              </a:rPr>
              <a:t>10 ml Jugo de limón </a:t>
            </a:r>
            <a:endParaRPr sz="2900"/>
          </a:p>
          <a:p>
            <a:pPr lvl="0" algn="l" defTabSz="449833">
              <a:defRPr sz="1800">
                <a:solidFill>
                  <a:srgbClr val="000000"/>
                </a:solidFill>
              </a:defRPr>
            </a:pPr>
            <a:r>
              <a:rPr sz="2900">
                <a:solidFill>
                  <a:srgbClr val="535353"/>
                </a:solidFill>
              </a:rPr>
              <a:t>1 pizca de sal</a:t>
            </a:r>
            <a:endParaRPr sz="2900"/>
          </a:p>
          <a:p>
            <a:pPr lvl="0" algn="l" defTabSz="449833">
              <a:defRPr sz="1800">
                <a:solidFill>
                  <a:srgbClr val="000000"/>
                </a:solidFill>
              </a:defRPr>
            </a:pPr>
            <a:r>
              <a:rPr sz="2900">
                <a:solidFill>
                  <a:srgbClr val="535353"/>
                </a:solidFill>
              </a:rPr>
              <a:t>Completar con coca cola</a:t>
            </a:r>
            <a:endParaRPr sz="2900"/>
          </a:p>
          <a:p>
            <a:pPr lvl="0" algn="l" defTabSz="449833">
              <a:defRPr sz="1800">
                <a:solidFill>
                  <a:srgbClr val="000000"/>
                </a:solidFill>
              </a:defRPr>
            </a:pPr>
            <a:endParaRPr sz="2900"/>
          </a:p>
          <a:p>
            <a:pPr lvl="0" algn="l" defTabSz="449833">
              <a:defRPr sz="1800">
                <a:solidFill>
                  <a:srgbClr val="000000"/>
                </a:solidFill>
              </a:defRPr>
            </a:pPr>
            <a:r>
              <a:rPr sz="2900">
                <a:solidFill>
                  <a:srgbClr val="535353"/>
                </a:solidFill>
              </a:rPr>
              <a:t>Escarcha de sal con tajin </a:t>
            </a:r>
            <a:endParaRPr sz="2900"/>
          </a:p>
          <a:p>
            <a:pPr lvl="0" algn="l" defTabSz="449833">
              <a:defRPr sz="1800">
                <a:solidFill>
                  <a:srgbClr val="000000"/>
                </a:solidFill>
              </a:defRPr>
            </a:pPr>
            <a:r>
              <a:rPr sz="2900">
                <a:solidFill>
                  <a:srgbClr val="535353"/>
                </a:solidFill>
              </a:rPr>
              <a:t>Decoración un cuchillo </a:t>
            </a:r>
          </a:p>
        </p:txBody>
      </p:sp>
    </p:spTree>
  </p:cSld>
  <p:clrMapOvr>
    <a:masterClrMapping/>
  </p:clrMapOvr>
  <p:transition spd="med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0" name="image27.png"/>
          <p:cNvPicPr/>
          <p:nvPr/>
        </p:nvPicPr>
        <p:blipFill>
          <a:blip r:embed="rId2">
            <a:extLst/>
          </a:blip>
          <a:srcRect t="1737" b="1737"/>
          <a:stretch>
            <a:fillRect/>
          </a:stretch>
        </p:blipFill>
        <p:spPr>
          <a:xfrm>
            <a:off x="6705600" y="609600"/>
            <a:ext cx="5359400" cy="7759700"/>
          </a:xfrm>
          <a:prstGeom prst="rect">
            <a:avLst/>
          </a:prstGeom>
          <a:ln w="12700">
            <a:miter lim="400000"/>
          </a:ln>
        </p:spPr>
      </p:pic>
      <p:sp>
        <p:nvSpPr>
          <p:cNvPr id="141" name="Shape 141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 cap="none">
                <a:solidFill>
                  <a:srgbClr val="000000"/>
                </a:solidFill>
              </a:defRPr>
            </a:pPr>
            <a:r>
              <a:rPr sz="7200" cap="all">
                <a:solidFill>
                  <a:srgbClr val="535353"/>
                </a:solidFill>
              </a:rPr>
              <a:t>palomo </a:t>
            </a:r>
          </a:p>
        </p:txBody>
      </p:sp>
      <p:sp>
        <p:nvSpPr>
          <p:cNvPr id="142" name="Shape 142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lvl="0" algn="l" defTabSz="443991">
              <a:defRPr sz="1800">
                <a:solidFill>
                  <a:srgbClr val="000000"/>
                </a:solidFill>
              </a:defRPr>
            </a:pPr>
            <a:r>
              <a:rPr sz="2800">
                <a:solidFill>
                  <a:srgbClr val="535353"/>
                </a:solidFill>
              </a:rPr>
              <a:t>Ingredientes:</a:t>
            </a:r>
            <a:endParaRPr sz="2800"/>
          </a:p>
          <a:p>
            <a:pPr lvl="0" algn="l" defTabSz="443991">
              <a:defRPr sz="1800">
                <a:solidFill>
                  <a:srgbClr val="000000"/>
                </a:solidFill>
              </a:defRPr>
            </a:pPr>
            <a:endParaRPr sz="2800"/>
          </a:p>
          <a:p>
            <a:pPr lvl="0" algn="l" defTabSz="443991">
              <a:defRPr sz="1800">
                <a:solidFill>
                  <a:srgbClr val="000000"/>
                </a:solidFill>
              </a:defRPr>
            </a:pPr>
            <a:r>
              <a:rPr sz="2800">
                <a:solidFill>
                  <a:srgbClr val="535353"/>
                </a:solidFill>
              </a:rPr>
              <a:t>45 ml Corralejo Reposado</a:t>
            </a:r>
            <a:endParaRPr sz="2800"/>
          </a:p>
          <a:p>
            <a:pPr lvl="0" algn="l" defTabSz="443991">
              <a:defRPr sz="1800">
                <a:solidFill>
                  <a:srgbClr val="000000"/>
                </a:solidFill>
              </a:defRPr>
            </a:pPr>
            <a:r>
              <a:rPr sz="2800">
                <a:solidFill>
                  <a:srgbClr val="535353"/>
                </a:solidFill>
              </a:rPr>
              <a:t>10 ml Jugo de limón</a:t>
            </a:r>
            <a:endParaRPr sz="2800"/>
          </a:p>
          <a:p>
            <a:pPr lvl="0" algn="l" defTabSz="443991">
              <a:defRPr sz="1800">
                <a:solidFill>
                  <a:srgbClr val="000000"/>
                </a:solidFill>
              </a:defRPr>
            </a:pPr>
            <a:r>
              <a:rPr sz="2800">
                <a:solidFill>
                  <a:srgbClr val="535353"/>
                </a:solidFill>
              </a:rPr>
              <a:t>10 ml Jugo de Naranja </a:t>
            </a:r>
            <a:endParaRPr sz="2800"/>
          </a:p>
          <a:p>
            <a:pPr lvl="0" algn="l" defTabSz="443991">
              <a:defRPr sz="1800">
                <a:solidFill>
                  <a:srgbClr val="000000"/>
                </a:solidFill>
              </a:defRPr>
            </a:pPr>
            <a:r>
              <a:rPr sz="2800">
                <a:solidFill>
                  <a:srgbClr val="535353"/>
                </a:solidFill>
              </a:rPr>
              <a:t>Completar con Ginger Ale</a:t>
            </a:r>
            <a:endParaRPr sz="2800"/>
          </a:p>
          <a:p>
            <a:pPr lvl="0" algn="l" defTabSz="443991">
              <a:defRPr sz="1800">
                <a:solidFill>
                  <a:srgbClr val="000000"/>
                </a:solidFill>
              </a:defRPr>
            </a:pPr>
            <a:endParaRPr sz="2800"/>
          </a:p>
          <a:p>
            <a:pPr lvl="0" algn="l" defTabSz="443991">
              <a:defRPr sz="1800">
                <a:solidFill>
                  <a:srgbClr val="000000"/>
                </a:solidFill>
              </a:defRPr>
            </a:pPr>
            <a:r>
              <a:rPr sz="2800">
                <a:solidFill>
                  <a:srgbClr val="535353"/>
                </a:solidFill>
              </a:rPr>
              <a:t>Decoración de media rodaja de toronja y escarcha de sal con chile piquin.</a:t>
            </a:r>
          </a:p>
        </p:txBody>
      </p:sp>
    </p:spTree>
  </p:cSld>
  <p:clrMapOvr>
    <a:masterClrMapping/>
  </p:clrMapOvr>
  <p:transition spd="med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4" name="image28.png"/>
          <p:cNvPicPr/>
          <p:nvPr/>
        </p:nvPicPr>
        <p:blipFill>
          <a:blip r:embed="rId2">
            <a:extLst/>
          </a:blip>
          <a:srcRect t="1737" b="1737"/>
          <a:stretch>
            <a:fillRect/>
          </a:stretch>
        </p:blipFill>
        <p:spPr>
          <a:xfrm>
            <a:off x="6705600" y="609600"/>
            <a:ext cx="5359400" cy="7759700"/>
          </a:xfrm>
          <a:prstGeom prst="rect">
            <a:avLst/>
          </a:prstGeom>
          <a:ln w="12700">
            <a:miter lim="400000"/>
          </a:ln>
        </p:spPr>
      </p:pic>
      <p:sp>
        <p:nvSpPr>
          <p:cNvPr id="145" name="Shape 145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 cap="none">
                <a:solidFill>
                  <a:srgbClr val="000000"/>
                </a:solidFill>
              </a:defRPr>
            </a:pPr>
            <a:r>
              <a:rPr sz="7200" cap="all">
                <a:solidFill>
                  <a:srgbClr val="535353"/>
                </a:solidFill>
              </a:rPr>
              <a:t>pROHIBIDO SURF </a:t>
            </a:r>
          </a:p>
        </p:txBody>
      </p:sp>
      <p:sp>
        <p:nvSpPr>
          <p:cNvPr id="146" name="Shape 146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lvl="0" algn="l" defTabSz="332992">
              <a:defRPr sz="1800">
                <a:solidFill>
                  <a:srgbClr val="000000"/>
                </a:solidFill>
              </a:defRPr>
            </a:pPr>
            <a:endParaRPr sz="2100"/>
          </a:p>
          <a:p>
            <a:pPr lvl="0" algn="l" defTabSz="332992">
              <a:defRPr sz="1800">
                <a:solidFill>
                  <a:srgbClr val="000000"/>
                </a:solidFill>
              </a:defRPr>
            </a:pPr>
            <a:r>
              <a:rPr sz="2100">
                <a:solidFill>
                  <a:srgbClr val="535353"/>
                </a:solidFill>
              </a:rPr>
              <a:t>INGREDIENTES:</a:t>
            </a:r>
            <a:endParaRPr sz="2100"/>
          </a:p>
          <a:p>
            <a:pPr lvl="0" algn="l" defTabSz="332992">
              <a:defRPr sz="1800">
                <a:solidFill>
                  <a:srgbClr val="000000"/>
                </a:solidFill>
              </a:defRPr>
            </a:pPr>
            <a:endParaRPr sz="2100"/>
          </a:p>
          <a:p>
            <a:pPr lvl="0" algn="l" defTabSz="332992">
              <a:defRPr sz="1800">
                <a:solidFill>
                  <a:srgbClr val="000000"/>
                </a:solidFill>
              </a:defRPr>
            </a:pPr>
            <a:r>
              <a:rPr sz="2100">
                <a:solidFill>
                  <a:srgbClr val="535353"/>
                </a:solidFill>
              </a:rPr>
              <a:t>50 ml Ron Prohibido</a:t>
            </a:r>
            <a:endParaRPr sz="2100"/>
          </a:p>
          <a:p>
            <a:pPr lvl="0" algn="l" defTabSz="332992">
              <a:defRPr sz="1800">
                <a:solidFill>
                  <a:srgbClr val="000000"/>
                </a:solidFill>
              </a:defRPr>
            </a:pPr>
            <a:r>
              <a:rPr sz="2100">
                <a:solidFill>
                  <a:srgbClr val="535353"/>
                </a:solidFill>
              </a:rPr>
              <a:t>20 ml Jarabe de menta</a:t>
            </a:r>
            <a:endParaRPr sz="2100"/>
          </a:p>
          <a:p>
            <a:pPr lvl="0" algn="l" defTabSz="332992">
              <a:defRPr sz="1800">
                <a:solidFill>
                  <a:srgbClr val="000000"/>
                </a:solidFill>
              </a:defRPr>
            </a:pPr>
            <a:r>
              <a:rPr sz="2100">
                <a:solidFill>
                  <a:srgbClr val="535353"/>
                </a:solidFill>
              </a:rPr>
              <a:t>4 trozos de sandía </a:t>
            </a:r>
            <a:endParaRPr sz="2100"/>
          </a:p>
          <a:p>
            <a:pPr lvl="0" algn="l" defTabSz="332992">
              <a:defRPr sz="1800">
                <a:solidFill>
                  <a:srgbClr val="000000"/>
                </a:solidFill>
              </a:defRPr>
            </a:pPr>
            <a:r>
              <a:rPr sz="2100">
                <a:solidFill>
                  <a:srgbClr val="535353"/>
                </a:solidFill>
              </a:rPr>
              <a:t>15 ml jugo de limón</a:t>
            </a:r>
            <a:endParaRPr sz="2100"/>
          </a:p>
          <a:p>
            <a:pPr lvl="0" algn="l" defTabSz="332992">
              <a:defRPr sz="1800">
                <a:solidFill>
                  <a:srgbClr val="000000"/>
                </a:solidFill>
              </a:defRPr>
            </a:pPr>
            <a:r>
              <a:rPr sz="2100">
                <a:solidFill>
                  <a:srgbClr val="535353"/>
                </a:solidFill>
              </a:rPr>
              <a:t>30 ml Jugo de Piña</a:t>
            </a:r>
            <a:endParaRPr sz="2100"/>
          </a:p>
          <a:p>
            <a:pPr lvl="0" algn="l" defTabSz="332992">
              <a:defRPr sz="1800">
                <a:solidFill>
                  <a:srgbClr val="000000"/>
                </a:solidFill>
              </a:defRPr>
            </a:pPr>
            <a:r>
              <a:rPr sz="2100">
                <a:solidFill>
                  <a:srgbClr val="535353"/>
                </a:solidFill>
              </a:rPr>
              <a:t>2 dash de bitters de naranja</a:t>
            </a:r>
            <a:endParaRPr sz="2100"/>
          </a:p>
          <a:p>
            <a:pPr lvl="0" algn="l" defTabSz="332992">
              <a:defRPr sz="1800">
                <a:solidFill>
                  <a:srgbClr val="000000"/>
                </a:solidFill>
              </a:defRPr>
            </a:pPr>
            <a:endParaRPr sz="2100"/>
          </a:p>
          <a:p>
            <a:pPr lvl="0" algn="l" defTabSz="332992">
              <a:defRPr sz="1800">
                <a:solidFill>
                  <a:srgbClr val="000000"/>
                </a:solidFill>
              </a:defRPr>
            </a:pPr>
            <a:r>
              <a:rPr sz="2100">
                <a:solidFill>
                  <a:srgbClr val="535353"/>
                </a:solidFill>
              </a:rPr>
              <a:t>Decoración:  Arbolito de hierbabuena, triángulo de sandía y sombrilla.</a:t>
            </a:r>
          </a:p>
        </p:txBody>
      </p:sp>
    </p:spTree>
  </p:cSld>
  <p:clrMapOvr>
    <a:masterClrMapping/>
  </p:clrMapOvr>
  <p:transition spd="med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8" name="image29.png"/>
          <p:cNvPicPr/>
          <p:nvPr/>
        </p:nvPicPr>
        <p:blipFill>
          <a:blip r:embed="rId2">
            <a:extLst/>
          </a:blip>
          <a:srcRect l="24437" r="24437"/>
          <a:stretch>
            <a:fillRect/>
          </a:stretch>
        </p:blipFill>
        <p:spPr>
          <a:xfrm>
            <a:off x="6705600" y="609600"/>
            <a:ext cx="5359400" cy="7759700"/>
          </a:xfrm>
          <a:prstGeom prst="rect">
            <a:avLst/>
          </a:prstGeom>
          <a:ln w="12700">
            <a:miter lim="400000"/>
          </a:ln>
        </p:spPr>
      </p:pic>
      <p:sp>
        <p:nvSpPr>
          <p:cNvPr id="149" name="Shape 149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 cap="none">
                <a:solidFill>
                  <a:srgbClr val="000000"/>
                </a:solidFill>
              </a:defRPr>
            </a:pPr>
            <a:r>
              <a:rPr sz="7200" cap="all">
                <a:solidFill>
                  <a:srgbClr val="535353"/>
                </a:solidFill>
              </a:rPr>
              <a:t>Don kona</a:t>
            </a:r>
          </a:p>
        </p:txBody>
      </p:sp>
      <p:sp>
        <p:nvSpPr>
          <p:cNvPr id="150" name="Shape 150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lvl="0" algn="l" defTabSz="286258">
              <a:defRPr sz="1800">
                <a:solidFill>
                  <a:srgbClr val="000000"/>
                </a:solidFill>
              </a:defRPr>
            </a:pPr>
            <a:endParaRPr/>
          </a:p>
          <a:p>
            <a:pPr lvl="0" algn="l" defTabSz="286258">
              <a:defRPr sz="1800">
                <a:solidFill>
                  <a:srgbClr val="000000"/>
                </a:solidFill>
              </a:defRPr>
            </a:pPr>
            <a:r>
              <a:rPr>
                <a:solidFill>
                  <a:srgbClr val="535353"/>
                </a:solidFill>
              </a:rPr>
              <a:t>INGREDIENTES:</a:t>
            </a:r>
          </a:p>
          <a:p>
            <a:pPr lvl="0" algn="l" defTabSz="286258">
              <a:defRPr sz="1800">
                <a:solidFill>
                  <a:srgbClr val="000000"/>
                </a:solidFill>
              </a:defRPr>
            </a:pPr>
            <a:endParaRPr>
              <a:solidFill>
                <a:srgbClr val="535353"/>
              </a:solidFill>
            </a:endParaRPr>
          </a:p>
          <a:p>
            <a:pPr lvl="0" algn="l" defTabSz="286258">
              <a:defRPr sz="1800">
                <a:solidFill>
                  <a:srgbClr val="000000"/>
                </a:solidFill>
              </a:defRPr>
            </a:pPr>
            <a:r>
              <a:rPr>
                <a:solidFill>
                  <a:srgbClr val="535353"/>
                </a:solidFill>
              </a:rPr>
              <a:t>50 ml Ron Prohibido</a:t>
            </a:r>
          </a:p>
          <a:p>
            <a:pPr lvl="0" algn="l" defTabSz="286258">
              <a:defRPr sz="1800">
                <a:solidFill>
                  <a:srgbClr val="000000"/>
                </a:solidFill>
              </a:defRPr>
            </a:pPr>
            <a:r>
              <a:rPr>
                <a:solidFill>
                  <a:srgbClr val="535353"/>
                </a:solidFill>
              </a:rPr>
              <a:t>20 ml Orgeat </a:t>
            </a:r>
          </a:p>
          <a:p>
            <a:pPr lvl="0" algn="l" defTabSz="286258">
              <a:defRPr sz="1800">
                <a:solidFill>
                  <a:srgbClr val="000000"/>
                </a:solidFill>
              </a:defRPr>
            </a:pPr>
            <a:r>
              <a:rPr>
                <a:solidFill>
                  <a:srgbClr val="535353"/>
                </a:solidFill>
              </a:rPr>
              <a:t>10 ml Jarabe de Canela</a:t>
            </a:r>
          </a:p>
          <a:p>
            <a:pPr lvl="0" algn="l" defTabSz="286258">
              <a:defRPr sz="1800">
                <a:solidFill>
                  <a:srgbClr val="000000"/>
                </a:solidFill>
              </a:defRPr>
            </a:pPr>
            <a:r>
              <a:rPr>
                <a:solidFill>
                  <a:srgbClr val="535353"/>
                </a:solidFill>
              </a:rPr>
              <a:t>10 ml Licor de Naranja</a:t>
            </a:r>
          </a:p>
          <a:p>
            <a:pPr lvl="0" algn="l" defTabSz="286258">
              <a:defRPr sz="1800">
                <a:solidFill>
                  <a:srgbClr val="000000"/>
                </a:solidFill>
              </a:defRPr>
            </a:pPr>
            <a:r>
              <a:rPr>
                <a:solidFill>
                  <a:srgbClr val="535353"/>
                </a:solidFill>
              </a:rPr>
              <a:t>10 ml Jugo de limón</a:t>
            </a:r>
          </a:p>
          <a:p>
            <a:pPr lvl="0" algn="l" defTabSz="286258">
              <a:defRPr sz="1800">
                <a:solidFill>
                  <a:srgbClr val="000000"/>
                </a:solidFill>
              </a:defRPr>
            </a:pPr>
            <a:r>
              <a:rPr>
                <a:solidFill>
                  <a:srgbClr val="535353"/>
                </a:solidFill>
              </a:rPr>
              <a:t>30 ml Jugo de Guayaba </a:t>
            </a:r>
          </a:p>
          <a:p>
            <a:pPr lvl="0" algn="l" defTabSz="286258">
              <a:defRPr sz="1800">
                <a:solidFill>
                  <a:srgbClr val="000000"/>
                </a:solidFill>
              </a:defRPr>
            </a:pPr>
            <a:r>
              <a:rPr>
                <a:solidFill>
                  <a:srgbClr val="535353"/>
                </a:solidFill>
              </a:rPr>
              <a:t>1 Dash de Amargo de Angostura </a:t>
            </a:r>
          </a:p>
          <a:p>
            <a:pPr lvl="0" algn="l" defTabSz="286258">
              <a:defRPr sz="1800">
                <a:solidFill>
                  <a:srgbClr val="000000"/>
                </a:solidFill>
              </a:defRPr>
            </a:pPr>
            <a:endParaRPr>
              <a:solidFill>
                <a:srgbClr val="535353"/>
              </a:solidFill>
            </a:endParaRPr>
          </a:p>
          <a:p>
            <a:pPr lvl="0" algn="l" defTabSz="286258">
              <a:defRPr sz="1800">
                <a:solidFill>
                  <a:srgbClr val="000000"/>
                </a:solidFill>
              </a:defRPr>
            </a:pPr>
            <a:r>
              <a:rPr>
                <a:solidFill>
                  <a:srgbClr val="535353"/>
                </a:solidFill>
              </a:rPr>
              <a:t>Decoración:  3 hojas de piña, piel larga de naranja, y una frambuesa.</a:t>
            </a:r>
          </a:p>
        </p:txBody>
      </p:sp>
    </p:spTree>
  </p:cSld>
  <p:clrMapOvr>
    <a:masterClrMapping/>
  </p:clrMapOvr>
  <p:transition spd="med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2" name="image30.png"/>
          <p:cNvPicPr/>
          <p:nvPr/>
        </p:nvPicPr>
        <p:blipFill>
          <a:blip r:embed="rId2">
            <a:extLst/>
          </a:blip>
          <a:srcRect l="19745" r="25924"/>
          <a:stretch>
            <a:fillRect/>
          </a:stretch>
        </p:blipFill>
        <p:spPr>
          <a:xfrm>
            <a:off x="6705599" y="609600"/>
            <a:ext cx="5359402" cy="7759700"/>
          </a:xfrm>
          <a:prstGeom prst="rect">
            <a:avLst/>
          </a:prstGeom>
          <a:ln w="12700">
            <a:miter lim="400000"/>
          </a:ln>
        </p:spPr>
      </p:pic>
      <p:sp>
        <p:nvSpPr>
          <p:cNvPr id="153" name="Shape 153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 cap="none">
                <a:solidFill>
                  <a:srgbClr val="000000"/>
                </a:solidFill>
              </a:defRPr>
            </a:pPr>
            <a:r>
              <a:rPr sz="7200" cap="all">
                <a:solidFill>
                  <a:srgbClr val="535353"/>
                </a:solidFill>
              </a:rPr>
              <a:t>el tesoro de corralejo </a:t>
            </a:r>
          </a:p>
        </p:txBody>
      </p:sp>
      <p:sp>
        <p:nvSpPr>
          <p:cNvPr id="154" name="Shape 154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lvl="0" algn="l" defTabSz="368045">
              <a:defRPr sz="1800">
                <a:solidFill>
                  <a:srgbClr val="000000"/>
                </a:solidFill>
              </a:defRPr>
            </a:pPr>
            <a:endParaRPr sz="2300"/>
          </a:p>
          <a:p>
            <a:pPr lvl="0" algn="l" defTabSz="368045">
              <a:defRPr sz="1800">
                <a:solidFill>
                  <a:srgbClr val="000000"/>
                </a:solidFill>
              </a:defRPr>
            </a:pPr>
            <a:r>
              <a:rPr sz="2300">
                <a:solidFill>
                  <a:srgbClr val="535353"/>
                </a:solidFill>
              </a:rPr>
              <a:t>INGREDIENTES:</a:t>
            </a:r>
            <a:endParaRPr sz="2300"/>
          </a:p>
          <a:p>
            <a:pPr lvl="0" algn="l" defTabSz="368045">
              <a:defRPr sz="1800">
                <a:solidFill>
                  <a:srgbClr val="000000"/>
                </a:solidFill>
              </a:defRPr>
            </a:pPr>
            <a:endParaRPr sz="2300"/>
          </a:p>
          <a:p>
            <a:pPr lvl="0" algn="l" defTabSz="368045">
              <a:defRPr sz="1800">
                <a:solidFill>
                  <a:srgbClr val="000000"/>
                </a:solidFill>
              </a:defRPr>
            </a:pPr>
            <a:r>
              <a:rPr sz="2300">
                <a:solidFill>
                  <a:srgbClr val="535353"/>
                </a:solidFill>
              </a:rPr>
              <a:t>50 ml Gran Corralejo</a:t>
            </a:r>
            <a:endParaRPr sz="2300"/>
          </a:p>
          <a:p>
            <a:pPr lvl="0" algn="l" defTabSz="368045">
              <a:defRPr sz="1800">
                <a:solidFill>
                  <a:srgbClr val="000000"/>
                </a:solidFill>
              </a:defRPr>
            </a:pPr>
            <a:r>
              <a:rPr sz="2300">
                <a:solidFill>
                  <a:srgbClr val="535353"/>
                </a:solidFill>
              </a:rPr>
              <a:t>15 ml Jarabe de Manzanilla</a:t>
            </a:r>
            <a:endParaRPr sz="2300"/>
          </a:p>
          <a:p>
            <a:pPr lvl="0" algn="l" defTabSz="368045">
              <a:defRPr sz="1800">
                <a:solidFill>
                  <a:srgbClr val="000000"/>
                </a:solidFill>
              </a:defRPr>
            </a:pPr>
            <a:r>
              <a:rPr sz="2300">
                <a:solidFill>
                  <a:srgbClr val="535353"/>
                </a:solidFill>
              </a:rPr>
              <a:t>10 ml Jugo de Maracuya </a:t>
            </a:r>
            <a:endParaRPr sz="2300"/>
          </a:p>
          <a:p>
            <a:pPr lvl="0" algn="l" defTabSz="368045">
              <a:defRPr sz="1800">
                <a:solidFill>
                  <a:srgbClr val="000000"/>
                </a:solidFill>
              </a:defRPr>
            </a:pPr>
            <a:r>
              <a:rPr sz="2300">
                <a:solidFill>
                  <a:srgbClr val="535353"/>
                </a:solidFill>
              </a:rPr>
              <a:t>10 ml Jugo de limón amarillo </a:t>
            </a:r>
            <a:endParaRPr sz="2300"/>
          </a:p>
          <a:p>
            <a:pPr lvl="0" algn="l" defTabSz="368045">
              <a:defRPr sz="1800">
                <a:solidFill>
                  <a:srgbClr val="000000"/>
                </a:solidFill>
              </a:defRPr>
            </a:pPr>
            <a:endParaRPr sz="2300"/>
          </a:p>
          <a:p>
            <a:pPr lvl="0" algn="l" defTabSz="368045">
              <a:defRPr sz="1800">
                <a:solidFill>
                  <a:srgbClr val="000000"/>
                </a:solidFill>
              </a:defRPr>
            </a:pPr>
            <a:r>
              <a:rPr sz="2300">
                <a:solidFill>
                  <a:srgbClr val="535353"/>
                </a:solidFill>
              </a:rPr>
              <a:t>Decoración: Servir en media pieza de maracuya perlas de plata y flor de manzanilla.</a:t>
            </a:r>
          </a:p>
        </p:txBody>
      </p:sp>
    </p:spTree>
  </p:cSld>
  <p:clrMapOvr>
    <a:masterClrMapping/>
  </p:clrMapOvr>
  <p:transition spd="med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0" name="image32.png"/>
          <p:cNvPicPr/>
          <p:nvPr/>
        </p:nvPicPr>
        <p:blipFill>
          <a:blip r:embed="rId2">
            <a:extLst/>
          </a:blip>
          <a:srcRect t="1737" b="1737"/>
          <a:stretch>
            <a:fillRect/>
          </a:stretch>
        </p:blipFill>
        <p:spPr>
          <a:xfrm>
            <a:off x="6705600" y="609600"/>
            <a:ext cx="5359400" cy="7759700"/>
          </a:xfrm>
          <a:prstGeom prst="rect">
            <a:avLst/>
          </a:prstGeom>
          <a:ln w="12700">
            <a:miter lim="400000"/>
          </a:ln>
        </p:spPr>
      </p:pic>
      <p:sp>
        <p:nvSpPr>
          <p:cNvPr id="161" name="Shape 161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>
              <a:defRPr sz="7100"/>
            </a:lvl1pPr>
          </a:lstStyle>
          <a:p>
            <a:pPr lvl="0">
              <a:defRPr sz="1800" cap="none">
                <a:solidFill>
                  <a:srgbClr val="000000"/>
                </a:solidFill>
              </a:defRPr>
            </a:pPr>
            <a:r>
              <a:rPr sz="7100" cap="all">
                <a:solidFill>
                  <a:srgbClr val="535353"/>
                </a:solidFill>
              </a:rPr>
              <a:t>cinnaliento</a:t>
            </a:r>
          </a:p>
        </p:txBody>
      </p:sp>
      <p:sp>
        <p:nvSpPr>
          <p:cNvPr id="162" name="Shape 162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>
            <a:normAutofit lnSpcReduction="10000"/>
          </a:bodyPr>
          <a:lstStyle/>
          <a:p>
            <a:pPr lvl="0" algn="l" defTabSz="502412">
              <a:defRPr sz="1800">
                <a:solidFill>
                  <a:srgbClr val="000000"/>
                </a:solidFill>
              </a:defRPr>
            </a:pPr>
            <a:endParaRPr sz="3200"/>
          </a:p>
          <a:p>
            <a:pPr lvl="0" algn="l" defTabSz="502412">
              <a:defRPr sz="1800">
                <a:solidFill>
                  <a:srgbClr val="000000"/>
                </a:solidFill>
              </a:defRPr>
            </a:pPr>
            <a:r>
              <a:rPr sz="3200">
                <a:solidFill>
                  <a:srgbClr val="535353"/>
                </a:solidFill>
              </a:rPr>
              <a:t>INGREDIENTES:</a:t>
            </a:r>
            <a:endParaRPr sz="3200"/>
          </a:p>
          <a:p>
            <a:pPr lvl="0" algn="l" defTabSz="502412">
              <a:defRPr sz="1800">
                <a:solidFill>
                  <a:srgbClr val="000000"/>
                </a:solidFill>
              </a:defRPr>
            </a:pPr>
            <a:endParaRPr sz="3200"/>
          </a:p>
          <a:p>
            <a:pPr lvl="0" algn="l" defTabSz="502412">
              <a:defRPr sz="1800">
                <a:solidFill>
                  <a:srgbClr val="000000"/>
                </a:solidFill>
              </a:defRPr>
            </a:pPr>
            <a:r>
              <a:rPr sz="3200">
                <a:solidFill>
                  <a:srgbClr val="535353"/>
                </a:solidFill>
              </a:rPr>
              <a:t>45 ml Corralejo Blanco</a:t>
            </a:r>
            <a:endParaRPr sz="3200"/>
          </a:p>
          <a:p>
            <a:pPr lvl="0" algn="l" defTabSz="502412">
              <a:defRPr sz="1800">
                <a:solidFill>
                  <a:srgbClr val="000000"/>
                </a:solidFill>
              </a:defRPr>
            </a:pPr>
            <a:r>
              <a:rPr sz="3200">
                <a:solidFill>
                  <a:srgbClr val="535353"/>
                </a:solidFill>
              </a:rPr>
              <a:t>10 ml Jugo de limón</a:t>
            </a:r>
            <a:endParaRPr sz="3200"/>
          </a:p>
          <a:p>
            <a:pPr lvl="0" algn="l" defTabSz="502412">
              <a:defRPr sz="1800">
                <a:solidFill>
                  <a:srgbClr val="000000"/>
                </a:solidFill>
              </a:defRPr>
            </a:pPr>
            <a:r>
              <a:rPr sz="3200">
                <a:solidFill>
                  <a:srgbClr val="535353"/>
                </a:solidFill>
              </a:rPr>
              <a:t>20 ml Jarabe de Canela</a:t>
            </a:r>
            <a:endParaRPr sz="3200"/>
          </a:p>
          <a:p>
            <a:pPr lvl="0" algn="l" defTabSz="502412">
              <a:defRPr sz="1800">
                <a:solidFill>
                  <a:srgbClr val="000000"/>
                </a:solidFill>
              </a:defRPr>
            </a:pPr>
            <a:r>
              <a:rPr sz="3200">
                <a:solidFill>
                  <a:srgbClr val="535353"/>
                </a:solidFill>
              </a:rPr>
              <a:t>60 ml Jugo de Manzana </a:t>
            </a:r>
            <a:endParaRPr sz="3200"/>
          </a:p>
          <a:p>
            <a:pPr lvl="0" algn="l" defTabSz="502412">
              <a:defRPr sz="1800">
                <a:solidFill>
                  <a:srgbClr val="000000"/>
                </a:solidFill>
              </a:defRPr>
            </a:pPr>
            <a:r>
              <a:rPr sz="3200">
                <a:solidFill>
                  <a:srgbClr val="535353"/>
                </a:solidFill>
              </a:rPr>
              <a:t>Dash de granadina casera </a:t>
            </a:r>
          </a:p>
        </p:txBody>
      </p:sp>
    </p:spTree>
  </p:cSld>
  <p:clrMapOvr>
    <a:masterClrMapping/>
  </p:clrMapOvr>
  <p:transition spd="med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8" name="image34.png"/>
          <p:cNvPicPr/>
          <p:nvPr/>
        </p:nvPicPr>
        <p:blipFill>
          <a:blip r:embed="rId2">
            <a:extLst/>
          </a:blip>
          <a:srcRect l="21756" r="21756"/>
          <a:stretch>
            <a:fillRect/>
          </a:stretch>
        </p:blipFill>
        <p:spPr>
          <a:xfrm>
            <a:off x="6705600" y="609600"/>
            <a:ext cx="5359400" cy="7759700"/>
          </a:xfrm>
          <a:prstGeom prst="rect">
            <a:avLst/>
          </a:prstGeom>
          <a:ln w="12700">
            <a:miter lim="400000"/>
          </a:ln>
        </p:spPr>
      </p:pic>
      <p:sp>
        <p:nvSpPr>
          <p:cNvPr id="169" name="Shape 169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 cap="none">
                <a:solidFill>
                  <a:srgbClr val="000000"/>
                </a:solidFill>
              </a:defRPr>
            </a:pPr>
            <a:r>
              <a:rPr sz="7200" cap="all">
                <a:solidFill>
                  <a:srgbClr val="535353"/>
                </a:solidFill>
              </a:rPr>
              <a:t>selfie</a:t>
            </a:r>
          </a:p>
        </p:txBody>
      </p:sp>
      <p:sp>
        <p:nvSpPr>
          <p:cNvPr id="170" name="Shape 170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lvl="0" algn="l" defTabSz="368045">
              <a:defRPr sz="1800">
                <a:solidFill>
                  <a:srgbClr val="000000"/>
                </a:solidFill>
              </a:defRPr>
            </a:pPr>
            <a:endParaRPr sz="2300"/>
          </a:p>
          <a:p>
            <a:pPr lvl="0" algn="l" defTabSz="368045">
              <a:defRPr sz="1800">
                <a:solidFill>
                  <a:srgbClr val="000000"/>
                </a:solidFill>
              </a:defRPr>
            </a:pPr>
            <a:r>
              <a:rPr sz="2300">
                <a:solidFill>
                  <a:srgbClr val="535353"/>
                </a:solidFill>
              </a:rPr>
              <a:t>Ingredientes:</a:t>
            </a:r>
            <a:endParaRPr sz="2300"/>
          </a:p>
          <a:p>
            <a:pPr lvl="0" algn="l" defTabSz="368045">
              <a:defRPr sz="1800">
                <a:solidFill>
                  <a:srgbClr val="000000"/>
                </a:solidFill>
              </a:defRPr>
            </a:pPr>
            <a:endParaRPr sz="2300"/>
          </a:p>
          <a:p>
            <a:pPr lvl="0" algn="l" defTabSz="368045">
              <a:defRPr sz="1800">
                <a:solidFill>
                  <a:srgbClr val="000000"/>
                </a:solidFill>
              </a:defRPr>
            </a:pPr>
            <a:r>
              <a:rPr sz="2300">
                <a:solidFill>
                  <a:srgbClr val="535353"/>
                </a:solidFill>
              </a:rPr>
              <a:t>- 50 ml Corralejo Reposado</a:t>
            </a:r>
            <a:endParaRPr sz="2300"/>
          </a:p>
          <a:p>
            <a:pPr lvl="0" algn="l" defTabSz="368045">
              <a:defRPr sz="1800">
                <a:solidFill>
                  <a:srgbClr val="000000"/>
                </a:solidFill>
              </a:defRPr>
            </a:pPr>
            <a:r>
              <a:rPr sz="2300">
                <a:solidFill>
                  <a:srgbClr val="535353"/>
                </a:solidFill>
              </a:rPr>
              <a:t>- 30 ml Jarabe de canela</a:t>
            </a:r>
            <a:endParaRPr sz="2300"/>
          </a:p>
          <a:p>
            <a:pPr lvl="0" algn="l" defTabSz="368045">
              <a:defRPr sz="1800">
                <a:solidFill>
                  <a:srgbClr val="000000"/>
                </a:solidFill>
              </a:defRPr>
            </a:pPr>
            <a:r>
              <a:rPr sz="2300">
                <a:solidFill>
                  <a:srgbClr val="535353"/>
                </a:solidFill>
              </a:rPr>
              <a:t>- 20 ml Jugo de limón Amarillo</a:t>
            </a:r>
            <a:endParaRPr sz="2300"/>
          </a:p>
          <a:p>
            <a:pPr lvl="0" algn="l" defTabSz="368045">
              <a:defRPr sz="1800">
                <a:solidFill>
                  <a:srgbClr val="000000"/>
                </a:solidFill>
              </a:defRPr>
            </a:pPr>
            <a:r>
              <a:rPr sz="2300">
                <a:solidFill>
                  <a:srgbClr val="535353"/>
                </a:solidFill>
              </a:rPr>
              <a:t>- 2 Fresas en trozos</a:t>
            </a:r>
            <a:endParaRPr sz="2300"/>
          </a:p>
          <a:p>
            <a:pPr lvl="0" algn="l" defTabSz="368045">
              <a:defRPr sz="1800">
                <a:solidFill>
                  <a:srgbClr val="000000"/>
                </a:solidFill>
              </a:defRPr>
            </a:pPr>
            <a:r>
              <a:rPr sz="2300">
                <a:solidFill>
                  <a:srgbClr val="535353"/>
                </a:solidFill>
              </a:rPr>
              <a:t>- 3 Frambuesas</a:t>
            </a:r>
            <a:endParaRPr sz="2300"/>
          </a:p>
          <a:p>
            <a:pPr lvl="0" algn="l" defTabSz="368045">
              <a:defRPr sz="1800">
                <a:solidFill>
                  <a:srgbClr val="000000"/>
                </a:solidFill>
              </a:defRPr>
            </a:pPr>
            <a:r>
              <a:rPr sz="2300">
                <a:solidFill>
                  <a:srgbClr val="535353"/>
                </a:solidFill>
              </a:rPr>
              <a:t>- 2 Moras</a:t>
            </a:r>
            <a:endParaRPr sz="2300"/>
          </a:p>
          <a:p>
            <a:pPr lvl="0" algn="l" defTabSz="368045">
              <a:defRPr sz="1800">
                <a:solidFill>
                  <a:srgbClr val="000000"/>
                </a:solidFill>
              </a:defRPr>
            </a:pPr>
            <a:endParaRPr sz="2300"/>
          </a:p>
          <a:p>
            <a:pPr lvl="0" algn="l" defTabSz="368045">
              <a:defRPr sz="1800">
                <a:solidFill>
                  <a:srgbClr val="000000"/>
                </a:solidFill>
              </a:defRPr>
            </a:pPr>
            <a:r>
              <a:rPr sz="2300">
                <a:solidFill>
                  <a:srgbClr val="535353"/>
                </a:solidFill>
              </a:rPr>
              <a:t>Decoración: Arbolito de albahaca y frambuesa </a:t>
            </a:r>
          </a:p>
        </p:txBody>
      </p:sp>
    </p:spTree>
  </p:cSld>
  <p:clrMapOvr>
    <a:masterClrMapping/>
  </p:clrMapOvr>
  <p:transition spd="med"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2" name="image35.png"/>
          <p:cNvPicPr/>
          <p:nvPr/>
        </p:nvPicPr>
        <p:blipFill>
          <a:blip r:embed="rId2">
            <a:extLst/>
          </a:blip>
          <a:srcRect l="20502" r="20502"/>
          <a:stretch>
            <a:fillRect/>
          </a:stretch>
        </p:blipFill>
        <p:spPr>
          <a:xfrm>
            <a:off x="6705599" y="609600"/>
            <a:ext cx="5359402" cy="7759700"/>
          </a:xfrm>
          <a:prstGeom prst="rect">
            <a:avLst/>
          </a:prstGeom>
          <a:ln w="12700">
            <a:miter lim="400000"/>
          </a:ln>
        </p:spPr>
      </p:pic>
      <p:sp>
        <p:nvSpPr>
          <p:cNvPr id="173" name="Shape 173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 cap="none">
                <a:solidFill>
                  <a:srgbClr val="000000"/>
                </a:solidFill>
              </a:defRPr>
            </a:pPr>
            <a:r>
              <a:rPr sz="7200" cap="all">
                <a:solidFill>
                  <a:srgbClr val="535353"/>
                </a:solidFill>
              </a:rPr>
              <a:t>la selva</a:t>
            </a:r>
          </a:p>
        </p:txBody>
      </p:sp>
      <p:sp>
        <p:nvSpPr>
          <p:cNvPr id="174" name="Shape 174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lvl="0" defTabSz="508254">
              <a:defRPr sz="1800">
                <a:solidFill>
                  <a:srgbClr val="000000"/>
                </a:solidFill>
              </a:defRPr>
            </a:pPr>
            <a:endParaRPr sz="3300"/>
          </a:p>
          <a:p>
            <a:pPr lvl="0" algn="l" defTabSz="508254">
              <a:defRPr sz="1800">
                <a:solidFill>
                  <a:srgbClr val="000000"/>
                </a:solidFill>
              </a:defRPr>
            </a:pPr>
            <a:r>
              <a:rPr sz="3300">
                <a:solidFill>
                  <a:srgbClr val="535353"/>
                </a:solidFill>
              </a:rPr>
              <a:t>INGREDIENTES:</a:t>
            </a:r>
            <a:endParaRPr sz="3300"/>
          </a:p>
          <a:p>
            <a:pPr lvl="0" algn="l" defTabSz="397763">
              <a:defRPr sz="1800">
                <a:solidFill>
                  <a:srgbClr val="000000"/>
                </a:solidFill>
              </a:defRPr>
            </a:pPr>
            <a:endParaRPr sz="1100">
              <a:solidFill>
                <a:srgbClr val="141923"/>
              </a:solidFill>
              <a:latin typeface="+mj-lt"/>
              <a:ea typeface="+mj-ea"/>
              <a:cs typeface="+mj-cs"/>
              <a:sym typeface="Helvetica"/>
            </a:endParaRPr>
          </a:p>
          <a:p>
            <a:pPr lvl="0" algn="l" defTabSz="397763">
              <a:defRPr sz="1800">
                <a:solidFill>
                  <a:srgbClr val="000000"/>
                </a:solidFill>
              </a:defRPr>
            </a:pPr>
            <a:r>
              <a:rPr sz="1700">
                <a:solidFill>
                  <a:srgbClr val="5A5F5E"/>
                </a:solidFill>
                <a:latin typeface="+mj-lt"/>
                <a:ea typeface="+mj-ea"/>
                <a:cs typeface="+mj-cs"/>
                <a:sym typeface="Helvetica"/>
              </a:rPr>
              <a:t>50 ml Ron Prohibido</a:t>
            </a:r>
          </a:p>
          <a:p>
            <a:pPr lvl="0" algn="l" defTabSz="397763">
              <a:defRPr sz="1800">
                <a:solidFill>
                  <a:srgbClr val="000000"/>
                </a:solidFill>
              </a:defRPr>
            </a:pPr>
            <a:r>
              <a:rPr sz="1700">
                <a:solidFill>
                  <a:srgbClr val="5A5F5E"/>
                </a:solidFill>
                <a:latin typeface="+mj-lt"/>
                <a:ea typeface="+mj-ea"/>
                <a:cs typeface="+mj-cs"/>
                <a:sym typeface="Helvetica"/>
              </a:rPr>
              <a:t>20 ml Jarabe Natural </a:t>
            </a:r>
          </a:p>
          <a:p>
            <a:pPr lvl="0" algn="l" defTabSz="397763">
              <a:defRPr sz="1800">
                <a:solidFill>
                  <a:srgbClr val="000000"/>
                </a:solidFill>
              </a:defRPr>
            </a:pPr>
            <a:r>
              <a:rPr sz="1700">
                <a:solidFill>
                  <a:srgbClr val="5A5F5E"/>
                </a:solidFill>
                <a:latin typeface="+mj-lt"/>
                <a:ea typeface="+mj-ea"/>
                <a:cs typeface="+mj-cs"/>
                <a:sym typeface="Helvetica"/>
              </a:rPr>
              <a:t>30 ml Pulpa de Maracuya </a:t>
            </a:r>
          </a:p>
          <a:p>
            <a:pPr lvl="0" algn="l" defTabSz="397763">
              <a:defRPr sz="1800">
                <a:solidFill>
                  <a:srgbClr val="000000"/>
                </a:solidFill>
              </a:defRPr>
            </a:pPr>
            <a:r>
              <a:rPr sz="1700">
                <a:solidFill>
                  <a:srgbClr val="5A5F5E"/>
                </a:solidFill>
                <a:latin typeface="+mj-lt"/>
                <a:ea typeface="+mj-ea"/>
                <a:cs typeface="+mj-cs"/>
                <a:sym typeface="Helvetica"/>
              </a:rPr>
              <a:t>45 ml Jugo de Piña</a:t>
            </a:r>
          </a:p>
          <a:p>
            <a:pPr lvl="0" algn="l" defTabSz="397763">
              <a:defRPr sz="1800">
                <a:solidFill>
                  <a:srgbClr val="000000"/>
                </a:solidFill>
              </a:defRPr>
            </a:pPr>
            <a:r>
              <a:rPr sz="1700">
                <a:solidFill>
                  <a:srgbClr val="5A5F5E"/>
                </a:solidFill>
                <a:latin typeface="+mj-lt"/>
                <a:ea typeface="+mj-ea"/>
                <a:cs typeface="+mj-cs"/>
                <a:sym typeface="Helvetica"/>
              </a:rPr>
              <a:t>15 ml Jugo de limón </a:t>
            </a:r>
          </a:p>
          <a:p>
            <a:pPr lvl="0" algn="l" defTabSz="397763">
              <a:defRPr sz="1800">
                <a:solidFill>
                  <a:srgbClr val="000000"/>
                </a:solidFill>
              </a:defRPr>
            </a:pPr>
            <a:r>
              <a:rPr sz="1700">
                <a:solidFill>
                  <a:srgbClr val="5A5F5E"/>
                </a:solidFill>
                <a:latin typeface="+mj-lt"/>
                <a:ea typeface="+mj-ea"/>
                <a:cs typeface="+mj-cs"/>
                <a:sym typeface="Helvetica"/>
              </a:rPr>
              <a:t>Dash de Amargo de Angostura </a:t>
            </a:r>
          </a:p>
          <a:p>
            <a:pPr lvl="0" algn="l" defTabSz="397763">
              <a:defRPr sz="1800">
                <a:solidFill>
                  <a:srgbClr val="000000"/>
                </a:solidFill>
              </a:defRPr>
            </a:pPr>
            <a:r>
              <a:rPr sz="1700">
                <a:solidFill>
                  <a:srgbClr val="5A5F5E"/>
                </a:solidFill>
                <a:latin typeface="+mj-lt"/>
                <a:ea typeface="+mj-ea"/>
                <a:cs typeface="+mj-cs"/>
                <a:sym typeface="Helvetica"/>
              </a:rPr>
              <a:t>Albahaca</a:t>
            </a:r>
          </a:p>
          <a:p>
            <a:pPr lvl="0" algn="l" defTabSz="397763">
              <a:defRPr sz="1800">
                <a:solidFill>
                  <a:srgbClr val="000000"/>
                </a:solidFill>
              </a:defRPr>
            </a:pPr>
            <a:endParaRPr sz="1700">
              <a:solidFill>
                <a:srgbClr val="5A5F5E"/>
              </a:solidFill>
              <a:latin typeface="+mj-lt"/>
              <a:ea typeface="+mj-ea"/>
              <a:cs typeface="+mj-cs"/>
              <a:sym typeface="Helvetica"/>
            </a:endParaRPr>
          </a:p>
          <a:p>
            <a:pPr lvl="0" algn="l" defTabSz="397763">
              <a:defRPr sz="1800">
                <a:solidFill>
                  <a:srgbClr val="000000"/>
                </a:solidFill>
              </a:defRPr>
            </a:pPr>
            <a:r>
              <a:rPr sz="1700">
                <a:solidFill>
                  <a:srgbClr val="5A5F5E"/>
                </a:solidFill>
                <a:latin typeface="+mj-lt"/>
                <a:ea typeface="+mj-ea"/>
                <a:cs typeface="+mj-cs"/>
                <a:sym typeface="Helvetica"/>
              </a:rPr>
              <a:t>Decoración: Media rodaja de naranja, Arbolito de hierbabuena, sombrilla </a:t>
            </a:r>
          </a:p>
        </p:txBody>
      </p:sp>
    </p:spTree>
  </p:cSld>
  <p:clrMapOvr>
    <a:masterClrMapping/>
  </p:clrMapOvr>
  <p:transition spd="med"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" name="image38.png"/>
          <p:cNvPicPr/>
          <p:nvPr/>
        </p:nvPicPr>
        <p:blipFill>
          <a:blip r:embed="rId2">
            <a:extLst/>
          </a:blip>
          <a:srcRect t="1737" b="1737"/>
          <a:stretch>
            <a:fillRect/>
          </a:stretch>
        </p:blipFill>
        <p:spPr>
          <a:xfrm>
            <a:off x="6705600" y="609600"/>
            <a:ext cx="5359400" cy="7759700"/>
          </a:xfrm>
          <a:prstGeom prst="rect">
            <a:avLst/>
          </a:prstGeom>
          <a:ln w="12700">
            <a:miter lim="400000"/>
          </a:ln>
        </p:spPr>
      </p:pic>
      <p:sp>
        <p:nvSpPr>
          <p:cNvPr id="185" name="Shape 185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 cap="none">
                <a:solidFill>
                  <a:srgbClr val="000000"/>
                </a:solidFill>
              </a:defRPr>
            </a:pPr>
            <a:r>
              <a:rPr sz="7200" cap="all">
                <a:solidFill>
                  <a:srgbClr val="535353"/>
                </a:solidFill>
              </a:rPr>
              <a:t>fresh </a:t>
            </a:r>
          </a:p>
        </p:txBody>
      </p:sp>
      <p:sp>
        <p:nvSpPr>
          <p:cNvPr id="186" name="Shape 186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lvl="0" algn="l" defTabSz="286258">
              <a:defRPr sz="1800">
                <a:solidFill>
                  <a:srgbClr val="000000"/>
                </a:solidFill>
              </a:defRPr>
            </a:pPr>
            <a:endParaRPr/>
          </a:p>
          <a:p>
            <a:pPr lvl="0" algn="l" defTabSz="286258">
              <a:defRPr sz="1800">
                <a:solidFill>
                  <a:srgbClr val="000000"/>
                </a:solidFill>
              </a:defRPr>
            </a:pPr>
            <a:r>
              <a:rPr>
                <a:solidFill>
                  <a:srgbClr val="535353"/>
                </a:solidFill>
              </a:rPr>
              <a:t>INGREDIENTES:</a:t>
            </a:r>
          </a:p>
          <a:p>
            <a:pPr lvl="0" algn="l" defTabSz="286258">
              <a:defRPr sz="1800">
                <a:solidFill>
                  <a:srgbClr val="000000"/>
                </a:solidFill>
              </a:defRPr>
            </a:pPr>
            <a:endParaRPr>
              <a:solidFill>
                <a:srgbClr val="535353"/>
              </a:solidFill>
            </a:endParaRPr>
          </a:p>
          <a:p>
            <a:pPr lvl="0" algn="l" defTabSz="286258">
              <a:defRPr sz="1800">
                <a:solidFill>
                  <a:srgbClr val="000000"/>
                </a:solidFill>
              </a:defRPr>
            </a:pPr>
            <a:r>
              <a:rPr>
                <a:solidFill>
                  <a:srgbClr val="535353"/>
                </a:solidFill>
              </a:rPr>
              <a:t>45 ml 99,000 horas</a:t>
            </a:r>
          </a:p>
          <a:p>
            <a:pPr lvl="0" algn="l" defTabSz="286258">
              <a:defRPr sz="1800">
                <a:solidFill>
                  <a:srgbClr val="000000"/>
                </a:solidFill>
              </a:defRPr>
            </a:pPr>
            <a:r>
              <a:rPr>
                <a:solidFill>
                  <a:srgbClr val="535353"/>
                </a:solidFill>
              </a:rPr>
              <a:t>2 sobres de te de manzanilla</a:t>
            </a:r>
          </a:p>
          <a:p>
            <a:pPr lvl="0" algn="l" defTabSz="286258">
              <a:defRPr sz="1800">
                <a:solidFill>
                  <a:srgbClr val="000000"/>
                </a:solidFill>
              </a:defRPr>
            </a:pPr>
            <a:r>
              <a:rPr>
                <a:solidFill>
                  <a:srgbClr val="535353"/>
                </a:solidFill>
              </a:rPr>
              <a:t>20 ml Jarabe Natural</a:t>
            </a:r>
          </a:p>
          <a:p>
            <a:pPr lvl="0" algn="l" defTabSz="286258">
              <a:defRPr sz="1800">
                <a:solidFill>
                  <a:srgbClr val="000000"/>
                </a:solidFill>
              </a:defRPr>
            </a:pPr>
            <a:r>
              <a:rPr>
                <a:solidFill>
                  <a:srgbClr val="535353"/>
                </a:solidFill>
              </a:rPr>
              <a:t>15 ml Jugo de limón </a:t>
            </a:r>
          </a:p>
          <a:p>
            <a:pPr lvl="0" algn="l" defTabSz="286258">
              <a:defRPr sz="1800">
                <a:solidFill>
                  <a:srgbClr val="000000"/>
                </a:solidFill>
              </a:defRPr>
            </a:pPr>
            <a:r>
              <a:rPr>
                <a:solidFill>
                  <a:srgbClr val="535353"/>
                </a:solidFill>
              </a:rPr>
              <a:t>235 ml de Soda (Agua Mineral)</a:t>
            </a:r>
          </a:p>
          <a:p>
            <a:pPr lvl="0" algn="l" defTabSz="286258">
              <a:defRPr sz="1800">
                <a:solidFill>
                  <a:srgbClr val="000000"/>
                </a:solidFill>
              </a:defRPr>
            </a:pPr>
            <a:endParaRPr>
              <a:solidFill>
                <a:srgbClr val="535353"/>
              </a:solidFill>
            </a:endParaRPr>
          </a:p>
          <a:p>
            <a:pPr lvl="0" algn="l" defTabSz="286258">
              <a:defRPr sz="1800">
                <a:solidFill>
                  <a:srgbClr val="000000"/>
                </a:solidFill>
              </a:defRPr>
            </a:pPr>
            <a:r>
              <a:rPr>
                <a:solidFill>
                  <a:srgbClr val="535353"/>
                </a:solidFill>
              </a:rPr>
              <a:t>Decoración: Vaso cubierto con hoja de plátano, 1  hoja de piña y una rebana grande de piña.</a:t>
            </a:r>
          </a:p>
        </p:txBody>
      </p:sp>
    </p:spTree>
  </p:cSld>
  <p:clrMapOvr>
    <a:masterClrMapping/>
  </p:clrMapOvr>
  <p:transition spd="med"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8" name="image39.png"/>
          <p:cNvPicPr/>
          <p:nvPr/>
        </p:nvPicPr>
        <p:blipFill>
          <a:blip r:embed="rId2">
            <a:extLst/>
          </a:blip>
          <a:srcRect l="26222" t="2184" r="24103" b="10864"/>
          <a:stretch>
            <a:fillRect/>
          </a:stretch>
        </p:blipFill>
        <p:spPr>
          <a:xfrm>
            <a:off x="6705599" y="609600"/>
            <a:ext cx="5359402" cy="7759701"/>
          </a:xfrm>
          <a:prstGeom prst="rect">
            <a:avLst/>
          </a:prstGeom>
          <a:ln w="12700">
            <a:miter lim="400000"/>
          </a:ln>
        </p:spPr>
      </p:pic>
      <p:sp>
        <p:nvSpPr>
          <p:cNvPr id="189" name="Shape 189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 cap="none">
                <a:solidFill>
                  <a:srgbClr val="000000"/>
                </a:solidFill>
              </a:defRPr>
            </a:pPr>
            <a:r>
              <a:rPr sz="7200" cap="all">
                <a:solidFill>
                  <a:srgbClr val="535353"/>
                </a:solidFill>
              </a:rPr>
              <a:t>PENJAMO</a:t>
            </a:r>
          </a:p>
        </p:txBody>
      </p:sp>
      <p:sp>
        <p:nvSpPr>
          <p:cNvPr id="190" name="Shape 190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lvl="0" algn="l" defTabSz="554990">
              <a:defRPr sz="1800">
                <a:solidFill>
                  <a:srgbClr val="000000"/>
                </a:solidFill>
              </a:defRPr>
            </a:pPr>
            <a:endParaRPr sz="3600"/>
          </a:p>
          <a:p>
            <a:pPr lvl="0" algn="l" defTabSz="554990">
              <a:defRPr sz="1800">
                <a:solidFill>
                  <a:srgbClr val="000000"/>
                </a:solidFill>
              </a:defRPr>
            </a:pPr>
            <a:r>
              <a:rPr sz="3600">
                <a:solidFill>
                  <a:srgbClr val="535353"/>
                </a:solidFill>
              </a:rPr>
              <a:t>Ingredientes:</a:t>
            </a:r>
            <a:endParaRPr sz="3600"/>
          </a:p>
          <a:p>
            <a:pPr lvl="0" algn="l" defTabSz="434340">
              <a:defRPr sz="1800">
                <a:solidFill>
                  <a:srgbClr val="000000"/>
                </a:solidFill>
              </a:defRPr>
            </a:pPr>
            <a:endParaRPr sz="1300">
              <a:solidFill>
                <a:srgbClr val="141923"/>
              </a:solidFill>
              <a:latin typeface="+mj-lt"/>
              <a:ea typeface="+mj-ea"/>
              <a:cs typeface="+mj-cs"/>
              <a:sym typeface="Helvetica"/>
            </a:endParaRPr>
          </a:p>
          <a:p>
            <a:pPr lvl="0" algn="l" defTabSz="434340">
              <a:defRPr sz="1800">
                <a:solidFill>
                  <a:srgbClr val="000000"/>
                </a:solidFill>
              </a:defRPr>
            </a:pPr>
            <a:r>
              <a:rPr sz="1900">
                <a:solidFill>
                  <a:srgbClr val="141923"/>
                </a:solidFill>
                <a:latin typeface="+mj-lt"/>
                <a:ea typeface="+mj-ea"/>
                <a:cs typeface="+mj-cs"/>
                <a:sym typeface="Helvetica"/>
              </a:rPr>
              <a:t>- 45 ml Tequila Corralejo Reposado</a:t>
            </a:r>
          </a:p>
          <a:p>
            <a:pPr lvl="0" algn="l" defTabSz="434340">
              <a:defRPr sz="1800">
                <a:solidFill>
                  <a:srgbClr val="000000"/>
                </a:solidFill>
              </a:defRPr>
            </a:pPr>
            <a:r>
              <a:rPr sz="1900">
                <a:solidFill>
                  <a:srgbClr val="141923"/>
                </a:solidFill>
                <a:latin typeface="+mj-lt"/>
                <a:ea typeface="+mj-ea"/>
                <a:cs typeface="+mj-cs"/>
                <a:sym typeface="Helvetica"/>
              </a:rPr>
              <a:t>- 20 ml Vermouth Blanco</a:t>
            </a:r>
          </a:p>
          <a:p>
            <a:pPr lvl="0" algn="l" defTabSz="434340">
              <a:defRPr sz="1800">
                <a:solidFill>
                  <a:srgbClr val="000000"/>
                </a:solidFill>
              </a:defRPr>
            </a:pPr>
            <a:r>
              <a:rPr sz="1900">
                <a:solidFill>
                  <a:srgbClr val="141923"/>
                </a:solidFill>
                <a:latin typeface="+mj-lt"/>
                <a:ea typeface="+mj-ea"/>
                <a:cs typeface="+mj-cs"/>
                <a:sym typeface="Helvetica"/>
              </a:rPr>
              <a:t>- 15 ml Jugo de Limón</a:t>
            </a:r>
          </a:p>
          <a:p>
            <a:pPr lvl="0" algn="l" defTabSz="434340">
              <a:defRPr sz="1800">
                <a:solidFill>
                  <a:srgbClr val="000000"/>
                </a:solidFill>
              </a:defRPr>
            </a:pPr>
            <a:r>
              <a:rPr sz="1900">
                <a:solidFill>
                  <a:srgbClr val="141923"/>
                </a:solidFill>
                <a:latin typeface="+mj-lt"/>
                <a:ea typeface="+mj-ea"/>
                <a:cs typeface="+mj-cs"/>
                <a:sym typeface="Helvetica"/>
              </a:rPr>
              <a:t>- 20 ml Jarabe de tomillo</a:t>
            </a:r>
          </a:p>
          <a:p>
            <a:pPr lvl="0" algn="l" defTabSz="434340">
              <a:defRPr sz="1800">
                <a:solidFill>
                  <a:srgbClr val="000000"/>
                </a:solidFill>
              </a:defRPr>
            </a:pPr>
            <a:endParaRPr sz="1900">
              <a:solidFill>
                <a:srgbClr val="141923"/>
              </a:solidFill>
              <a:latin typeface="+mj-lt"/>
              <a:ea typeface="+mj-ea"/>
              <a:cs typeface="+mj-cs"/>
              <a:sym typeface="Helvetica"/>
            </a:endParaRPr>
          </a:p>
          <a:p>
            <a:pPr lvl="0" algn="l" defTabSz="434340">
              <a:defRPr sz="1800">
                <a:solidFill>
                  <a:srgbClr val="000000"/>
                </a:solidFill>
              </a:defRPr>
            </a:pPr>
            <a:r>
              <a:rPr sz="1900">
                <a:solidFill>
                  <a:srgbClr val="141923"/>
                </a:solidFill>
                <a:latin typeface="+mj-lt"/>
                <a:ea typeface="+mj-ea"/>
                <a:cs typeface="+mj-cs"/>
                <a:sym typeface="Helvetica"/>
              </a:rPr>
              <a:t>Decoración: Media rodaja de toronja y ramita de tomillo </a:t>
            </a:r>
          </a:p>
        </p:txBody>
      </p:sp>
    </p:spTree>
  </p:cSld>
  <p:clrMapOvr>
    <a:masterClrMapping/>
  </p:clrMapOvr>
  <p:transition spd="med"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2" name="image40.png"/>
          <p:cNvPicPr/>
          <p:nvPr/>
        </p:nvPicPr>
        <p:blipFill>
          <a:blip r:embed="rId2">
            <a:extLst/>
          </a:blip>
          <a:srcRect l="21756" r="21756"/>
          <a:stretch>
            <a:fillRect/>
          </a:stretch>
        </p:blipFill>
        <p:spPr>
          <a:xfrm>
            <a:off x="6705600" y="609600"/>
            <a:ext cx="5359400" cy="7759700"/>
          </a:xfrm>
          <a:prstGeom prst="rect">
            <a:avLst/>
          </a:prstGeom>
          <a:ln w="12700">
            <a:miter lim="400000"/>
          </a:ln>
        </p:spPr>
      </p:pic>
      <p:sp>
        <p:nvSpPr>
          <p:cNvPr id="193" name="Shape 193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 cap="none">
                <a:solidFill>
                  <a:srgbClr val="000000"/>
                </a:solidFill>
              </a:defRPr>
            </a:pPr>
            <a:r>
              <a:rPr sz="7200" cap="all">
                <a:solidFill>
                  <a:srgbClr val="535353"/>
                </a:solidFill>
              </a:rPr>
              <a:t>99,000 mule</a:t>
            </a:r>
          </a:p>
        </p:txBody>
      </p:sp>
      <p:sp>
        <p:nvSpPr>
          <p:cNvPr id="194" name="Shape 194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>
            <a:normAutofit lnSpcReduction="10000"/>
          </a:bodyPr>
          <a:lstStyle/>
          <a:p>
            <a:pPr lvl="0" algn="l" defTabSz="449833">
              <a:defRPr sz="1800">
                <a:solidFill>
                  <a:srgbClr val="000000"/>
                </a:solidFill>
              </a:defRPr>
            </a:pPr>
            <a:r>
              <a:rPr sz="2900">
                <a:solidFill>
                  <a:srgbClr val="535353"/>
                </a:solidFill>
              </a:rPr>
              <a:t>NGREDIENTES</a:t>
            </a:r>
            <a:endParaRPr sz="2900"/>
          </a:p>
          <a:p>
            <a:pPr lvl="0" algn="l" defTabSz="449833">
              <a:defRPr sz="1800">
                <a:solidFill>
                  <a:srgbClr val="000000"/>
                </a:solidFill>
              </a:defRPr>
            </a:pPr>
            <a:endParaRPr sz="2900"/>
          </a:p>
          <a:p>
            <a:pPr lvl="0" algn="l" defTabSz="449833">
              <a:defRPr sz="1800">
                <a:solidFill>
                  <a:srgbClr val="000000"/>
                </a:solidFill>
              </a:defRPr>
            </a:pPr>
            <a:r>
              <a:rPr sz="2900">
                <a:solidFill>
                  <a:srgbClr val="535353"/>
                </a:solidFill>
              </a:rPr>
              <a:t>- 50 ml 99,000 horas</a:t>
            </a:r>
            <a:endParaRPr sz="2900"/>
          </a:p>
          <a:p>
            <a:pPr lvl="0" algn="l" defTabSz="449833">
              <a:defRPr sz="1800">
                <a:solidFill>
                  <a:srgbClr val="000000"/>
                </a:solidFill>
              </a:defRPr>
            </a:pPr>
            <a:r>
              <a:rPr sz="2900">
                <a:solidFill>
                  <a:srgbClr val="535353"/>
                </a:solidFill>
              </a:rPr>
              <a:t>- 10 ml Jugo de limón</a:t>
            </a:r>
            <a:endParaRPr sz="2900"/>
          </a:p>
          <a:p>
            <a:pPr lvl="0" algn="l" defTabSz="449833">
              <a:defRPr sz="1800">
                <a:solidFill>
                  <a:srgbClr val="000000"/>
                </a:solidFill>
              </a:defRPr>
            </a:pPr>
            <a:r>
              <a:rPr sz="2900">
                <a:solidFill>
                  <a:srgbClr val="535353"/>
                </a:solidFill>
              </a:rPr>
              <a:t>- 2 cucharadas de azúcar mascabado</a:t>
            </a:r>
            <a:endParaRPr sz="2900"/>
          </a:p>
          <a:p>
            <a:pPr lvl="0" algn="l" defTabSz="449833">
              <a:defRPr sz="1800">
                <a:solidFill>
                  <a:srgbClr val="000000"/>
                </a:solidFill>
              </a:defRPr>
            </a:pPr>
            <a:r>
              <a:rPr sz="2900">
                <a:solidFill>
                  <a:srgbClr val="535353"/>
                </a:solidFill>
              </a:rPr>
              <a:t>- Completar con cerveza clara </a:t>
            </a:r>
            <a:endParaRPr sz="2900"/>
          </a:p>
          <a:p>
            <a:pPr lvl="0" algn="l" defTabSz="449833">
              <a:defRPr sz="1800">
                <a:solidFill>
                  <a:srgbClr val="000000"/>
                </a:solidFill>
              </a:defRPr>
            </a:pPr>
            <a:endParaRPr sz="2900"/>
          </a:p>
          <a:p>
            <a:pPr lvl="0" algn="l" defTabSz="449833">
              <a:defRPr sz="1800">
                <a:solidFill>
                  <a:srgbClr val="000000"/>
                </a:solidFill>
              </a:defRPr>
            </a:pPr>
            <a:r>
              <a:rPr sz="2900">
                <a:solidFill>
                  <a:srgbClr val="535353"/>
                </a:solidFill>
              </a:rPr>
              <a:t>Decoración: 2 hojas de piña, y media rodaja de toronja</a:t>
            </a:r>
          </a:p>
        </p:txBody>
      </p:sp>
    </p:spTree>
  </p:cSld>
  <p:clrMapOvr>
    <a:masterClrMapping/>
  </p:clrMapOvr>
  <p:transition spd="med"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6" name="image41.png"/>
          <p:cNvPicPr/>
          <p:nvPr/>
        </p:nvPicPr>
        <p:blipFill>
          <a:blip r:embed="rId2">
            <a:extLst/>
          </a:blip>
          <a:srcRect l="8999" r="24044"/>
          <a:stretch>
            <a:fillRect/>
          </a:stretch>
        </p:blipFill>
        <p:spPr>
          <a:xfrm>
            <a:off x="6503991" y="1554748"/>
            <a:ext cx="5762619" cy="6644104"/>
          </a:xfrm>
          <a:prstGeom prst="rect">
            <a:avLst/>
          </a:prstGeom>
          <a:ln w="12700">
            <a:miter lim="400000"/>
          </a:ln>
        </p:spPr>
      </p:pic>
      <p:sp>
        <p:nvSpPr>
          <p:cNvPr id="197" name="Shape 197"/>
          <p:cNvSpPr>
            <a:spLocks noGrp="1"/>
          </p:cNvSpPr>
          <p:nvPr>
            <p:ph type="title"/>
          </p:nvPr>
        </p:nvSpPr>
        <p:spPr>
          <a:xfrm>
            <a:off x="355600" y="1016000"/>
            <a:ext cx="4813449" cy="3886200"/>
          </a:xfrm>
          <a:prstGeom prst="rect">
            <a:avLst/>
          </a:prstGeom>
        </p:spPr>
        <p:txBody>
          <a:bodyPr/>
          <a:lstStyle>
            <a:lvl1pPr>
              <a:defRPr sz="6900"/>
            </a:lvl1pPr>
          </a:lstStyle>
          <a:p>
            <a:pPr lvl="0">
              <a:defRPr sz="1800" cap="none">
                <a:solidFill>
                  <a:srgbClr val="000000"/>
                </a:solidFill>
              </a:defRPr>
            </a:pPr>
            <a:r>
              <a:rPr sz="6900" cap="all">
                <a:solidFill>
                  <a:srgbClr val="535353"/>
                </a:solidFill>
              </a:rPr>
              <a:t>vampiro corralejo</a:t>
            </a:r>
          </a:p>
        </p:txBody>
      </p:sp>
      <p:sp>
        <p:nvSpPr>
          <p:cNvPr id="198" name="Shape 198"/>
          <p:cNvSpPr>
            <a:spLocks noGrp="1"/>
          </p:cNvSpPr>
          <p:nvPr>
            <p:ph type="body" idx="1"/>
          </p:nvPr>
        </p:nvSpPr>
        <p:spPr>
          <a:xfrm>
            <a:off x="355600" y="4889500"/>
            <a:ext cx="4813449" cy="3886200"/>
          </a:xfrm>
          <a:prstGeom prst="rect">
            <a:avLst/>
          </a:prstGeom>
        </p:spPr>
        <p:txBody>
          <a:bodyPr/>
          <a:lstStyle/>
          <a:p>
            <a:pPr lvl="0" defTabSz="332992">
              <a:defRPr sz="1800">
                <a:solidFill>
                  <a:srgbClr val="000000"/>
                </a:solidFill>
              </a:defRPr>
            </a:pPr>
            <a:endParaRPr sz="2100"/>
          </a:p>
          <a:p>
            <a:pPr lvl="0" algn="l" defTabSz="332992">
              <a:defRPr sz="1800">
                <a:solidFill>
                  <a:srgbClr val="000000"/>
                </a:solidFill>
              </a:defRPr>
            </a:pPr>
            <a:r>
              <a:rPr sz="2100">
                <a:solidFill>
                  <a:srgbClr val="535353"/>
                </a:solidFill>
              </a:rPr>
              <a:t>INGREDIENTES:</a:t>
            </a:r>
            <a:endParaRPr sz="2100"/>
          </a:p>
          <a:p>
            <a:pPr lvl="0" algn="l" defTabSz="332992">
              <a:defRPr sz="1800">
                <a:solidFill>
                  <a:srgbClr val="000000"/>
                </a:solidFill>
              </a:defRPr>
            </a:pPr>
            <a:endParaRPr sz="2100"/>
          </a:p>
          <a:p>
            <a:pPr lvl="0" algn="l" defTabSz="332992">
              <a:defRPr sz="1800">
                <a:solidFill>
                  <a:srgbClr val="000000"/>
                </a:solidFill>
              </a:defRPr>
            </a:pPr>
            <a:r>
              <a:rPr sz="2100">
                <a:solidFill>
                  <a:srgbClr val="535353"/>
                </a:solidFill>
              </a:rPr>
              <a:t>- 45 ml Corralejo Blanco</a:t>
            </a:r>
            <a:endParaRPr sz="2100"/>
          </a:p>
          <a:p>
            <a:pPr lvl="0" algn="l" defTabSz="332992">
              <a:defRPr sz="1800">
                <a:solidFill>
                  <a:srgbClr val="000000"/>
                </a:solidFill>
              </a:defRPr>
            </a:pPr>
            <a:r>
              <a:rPr sz="2100">
                <a:solidFill>
                  <a:srgbClr val="535353"/>
                </a:solidFill>
              </a:rPr>
              <a:t>- 30 ml Jugo de Tomate</a:t>
            </a:r>
            <a:endParaRPr sz="2100"/>
          </a:p>
          <a:p>
            <a:pPr lvl="0" algn="l" defTabSz="332992">
              <a:defRPr sz="1800">
                <a:solidFill>
                  <a:srgbClr val="000000"/>
                </a:solidFill>
              </a:defRPr>
            </a:pPr>
            <a:r>
              <a:rPr sz="2100">
                <a:solidFill>
                  <a:srgbClr val="535353"/>
                </a:solidFill>
              </a:rPr>
              <a:t>- 15 ml Jugo de limón verde</a:t>
            </a:r>
            <a:endParaRPr sz="2100"/>
          </a:p>
          <a:p>
            <a:pPr lvl="0" algn="l" defTabSz="332992">
              <a:defRPr sz="1800">
                <a:solidFill>
                  <a:srgbClr val="000000"/>
                </a:solidFill>
              </a:defRPr>
            </a:pPr>
            <a:r>
              <a:rPr sz="2100">
                <a:solidFill>
                  <a:srgbClr val="535353"/>
                </a:solidFill>
              </a:rPr>
              <a:t>- 10 ml Jugo de Naranja</a:t>
            </a:r>
            <a:endParaRPr sz="2100"/>
          </a:p>
          <a:p>
            <a:pPr lvl="0" algn="l" defTabSz="332992">
              <a:defRPr sz="1800">
                <a:solidFill>
                  <a:srgbClr val="000000"/>
                </a:solidFill>
              </a:defRPr>
            </a:pPr>
            <a:r>
              <a:rPr sz="2100">
                <a:solidFill>
                  <a:srgbClr val="535353"/>
                </a:solidFill>
              </a:rPr>
              <a:t>- 60 ml Refresco de toronja</a:t>
            </a:r>
            <a:endParaRPr sz="2100"/>
          </a:p>
          <a:p>
            <a:pPr lvl="0" algn="l" defTabSz="332992">
              <a:defRPr sz="1800">
                <a:solidFill>
                  <a:srgbClr val="000000"/>
                </a:solidFill>
              </a:defRPr>
            </a:pPr>
            <a:r>
              <a:rPr sz="2100">
                <a:solidFill>
                  <a:srgbClr val="535353"/>
                </a:solidFill>
              </a:rPr>
              <a:t>- Dash de granadina</a:t>
            </a:r>
            <a:endParaRPr sz="2100"/>
          </a:p>
          <a:p>
            <a:pPr lvl="0" algn="l" defTabSz="332992">
              <a:defRPr sz="1800">
                <a:solidFill>
                  <a:srgbClr val="000000"/>
                </a:solidFill>
              </a:defRPr>
            </a:pPr>
            <a:r>
              <a:rPr sz="2100">
                <a:solidFill>
                  <a:srgbClr val="535353"/>
                </a:solidFill>
              </a:rPr>
              <a:t>- Dash de Salsa Tabasco </a:t>
            </a:r>
            <a:endParaRPr sz="2100"/>
          </a:p>
          <a:p>
            <a:pPr lvl="0" algn="l" defTabSz="332992">
              <a:defRPr sz="1800">
                <a:solidFill>
                  <a:srgbClr val="000000"/>
                </a:solidFill>
              </a:defRPr>
            </a:pPr>
            <a:endParaRPr sz="2100"/>
          </a:p>
          <a:p>
            <a:pPr lvl="0" algn="l" defTabSz="332992">
              <a:defRPr sz="1800">
                <a:solidFill>
                  <a:srgbClr val="000000"/>
                </a:solidFill>
              </a:defRPr>
            </a:pPr>
            <a:r>
              <a:rPr sz="2100">
                <a:solidFill>
                  <a:srgbClr val="535353"/>
                </a:solidFill>
              </a:rPr>
              <a:t>Decoración: Barita de Apio </a:t>
            </a:r>
          </a:p>
        </p:txBody>
      </p:sp>
    </p:spTree>
  </p:cSld>
  <p:clrMapOvr>
    <a:masterClrMapping/>
  </p:clrMapOvr>
  <p:transition spd="med"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0" name="image42.png"/>
          <p:cNvPicPr/>
          <p:nvPr/>
        </p:nvPicPr>
        <p:blipFill>
          <a:blip r:embed="rId2">
            <a:extLst/>
          </a:blip>
          <a:srcRect l="13728" r="13728"/>
          <a:stretch>
            <a:fillRect/>
          </a:stretch>
        </p:blipFill>
        <p:spPr>
          <a:xfrm>
            <a:off x="6705600" y="609600"/>
            <a:ext cx="5359400" cy="7759700"/>
          </a:xfrm>
          <a:prstGeom prst="rect">
            <a:avLst/>
          </a:prstGeom>
          <a:ln w="12700">
            <a:miter lim="400000"/>
          </a:ln>
        </p:spPr>
      </p:pic>
      <p:sp>
        <p:nvSpPr>
          <p:cNvPr id="201" name="Shape 201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 cap="none">
                <a:solidFill>
                  <a:srgbClr val="000000"/>
                </a:solidFill>
              </a:defRPr>
            </a:pPr>
            <a:r>
              <a:rPr sz="7200" cap="all">
                <a:solidFill>
                  <a:srgbClr val="535353"/>
                </a:solidFill>
              </a:rPr>
              <a:t>paloma artesanal</a:t>
            </a:r>
          </a:p>
        </p:txBody>
      </p:sp>
      <p:sp>
        <p:nvSpPr>
          <p:cNvPr id="202" name="Shape 202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lvl="0" defTabSz="397256">
              <a:defRPr sz="1800">
                <a:solidFill>
                  <a:srgbClr val="000000"/>
                </a:solidFill>
              </a:defRPr>
            </a:pPr>
            <a:endParaRPr sz="2500"/>
          </a:p>
          <a:p>
            <a:pPr lvl="0" algn="l" defTabSz="397256">
              <a:defRPr sz="1800">
                <a:solidFill>
                  <a:srgbClr val="000000"/>
                </a:solidFill>
              </a:defRPr>
            </a:pPr>
            <a:r>
              <a:rPr sz="2500">
                <a:solidFill>
                  <a:srgbClr val="535353"/>
                </a:solidFill>
              </a:rPr>
              <a:t>INGREDIENTES:</a:t>
            </a:r>
            <a:endParaRPr sz="2500"/>
          </a:p>
          <a:p>
            <a:pPr lvl="0" algn="l" defTabSz="397256">
              <a:defRPr sz="1800">
                <a:solidFill>
                  <a:srgbClr val="000000"/>
                </a:solidFill>
              </a:defRPr>
            </a:pPr>
            <a:endParaRPr sz="2500"/>
          </a:p>
          <a:p>
            <a:pPr lvl="0" algn="l" defTabSz="397256">
              <a:defRPr sz="1800">
                <a:solidFill>
                  <a:srgbClr val="000000"/>
                </a:solidFill>
              </a:defRPr>
            </a:pPr>
            <a:r>
              <a:rPr sz="2500">
                <a:solidFill>
                  <a:srgbClr val="535353"/>
                </a:solidFill>
              </a:rPr>
              <a:t>- 45 ml Tequila Blanco</a:t>
            </a:r>
            <a:endParaRPr sz="2500"/>
          </a:p>
          <a:p>
            <a:pPr lvl="0" algn="l" defTabSz="397256">
              <a:defRPr sz="1800">
                <a:solidFill>
                  <a:srgbClr val="000000"/>
                </a:solidFill>
              </a:defRPr>
            </a:pPr>
            <a:r>
              <a:rPr sz="2500">
                <a:solidFill>
                  <a:srgbClr val="535353"/>
                </a:solidFill>
              </a:rPr>
              <a:t>- 60 ml Jugo de Toronja</a:t>
            </a:r>
            <a:endParaRPr sz="2500"/>
          </a:p>
          <a:p>
            <a:pPr lvl="0" algn="l" defTabSz="397256">
              <a:defRPr sz="1800">
                <a:solidFill>
                  <a:srgbClr val="000000"/>
                </a:solidFill>
              </a:defRPr>
            </a:pPr>
            <a:r>
              <a:rPr sz="2500">
                <a:solidFill>
                  <a:srgbClr val="535353"/>
                </a:solidFill>
              </a:rPr>
              <a:t>- 15 ml Jugo de limón</a:t>
            </a:r>
            <a:endParaRPr sz="2500"/>
          </a:p>
          <a:p>
            <a:pPr lvl="0" algn="l" defTabSz="397256">
              <a:defRPr sz="1800">
                <a:solidFill>
                  <a:srgbClr val="000000"/>
                </a:solidFill>
              </a:defRPr>
            </a:pPr>
            <a:r>
              <a:rPr sz="2500">
                <a:solidFill>
                  <a:srgbClr val="535353"/>
                </a:solidFill>
              </a:rPr>
              <a:t>- 20 ml Jarabe Simple artesanal</a:t>
            </a:r>
            <a:endParaRPr sz="2500"/>
          </a:p>
          <a:p>
            <a:pPr lvl="0" algn="l" defTabSz="397256">
              <a:defRPr sz="1800">
                <a:solidFill>
                  <a:srgbClr val="000000"/>
                </a:solidFill>
              </a:defRPr>
            </a:pPr>
            <a:r>
              <a:rPr sz="2500">
                <a:solidFill>
                  <a:srgbClr val="535353"/>
                </a:solidFill>
              </a:rPr>
              <a:t>- Escarcha de Sal de gusano</a:t>
            </a:r>
            <a:endParaRPr sz="2500"/>
          </a:p>
          <a:p>
            <a:pPr lvl="0" algn="l" defTabSz="397256">
              <a:defRPr sz="1800">
                <a:solidFill>
                  <a:srgbClr val="000000"/>
                </a:solidFill>
              </a:defRPr>
            </a:pPr>
            <a:endParaRPr sz="2500"/>
          </a:p>
          <a:p>
            <a:pPr lvl="0" algn="l" defTabSz="397256">
              <a:defRPr sz="1800">
                <a:solidFill>
                  <a:srgbClr val="000000"/>
                </a:solidFill>
              </a:defRPr>
            </a:pPr>
            <a:r>
              <a:rPr sz="2500">
                <a:solidFill>
                  <a:srgbClr val="535353"/>
                </a:solidFill>
              </a:rPr>
              <a:t>Decoración: Rodaja de limón</a:t>
            </a:r>
          </a:p>
        </p:txBody>
      </p:sp>
    </p:spTree>
  </p:cSld>
  <p:clrMapOvr>
    <a:masterClrMapping/>
  </p:clrMapOvr>
  <p:transition spd="med"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" name="image43.png"/>
          <p:cNvPicPr/>
          <p:nvPr/>
        </p:nvPicPr>
        <p:blipFill>
          <a:blip r:embed="rId2">
            <a:extLst/>
          </a:blip>
          <a:srcRect l="11391" r="25944"/>
          <a:stretch>
            <a:fillRect/>
          </a:stretch>
        </p:blipFill>
        <p:spPr>
          <a:xfrm>
            <a:off x="6705599" y="609600"/>
            <a:ext cx="5359402" cy="7759700"/>
          </a:xfrm>
          <a:prstGeom prst="rect">
            <a:avLst/>
          </a:prstGeom>
          <a:ln w="12700">
            <a:miter lim="400000"/>
          </a:ln>
        </p:spPr>
      </p:pic>
      <p:sp>
        <p:nvSpPr>
          <p:cNvPr id="205" name="Shape 205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 cap="none">
                <a:solidFill>
                  <a:srgbClr val="000000"/>
                </a:solidFill>
              </a:defRPr>
            </a:pPr>
            <a:r>
              <a:rPr sz="7200" cap="all">
                <a:solidFill>
                  <a:srgbClr val="535353"/>
                </a:solidFill>
              </a:rPr>
              <a:t>magdalena</a:t>
            </a:r>
          </a:p>
        </p:txBody>
      </p:sp>
      <p:sp>
        <p:nvSpPr>
          <p:cNvPr id="206" name="Shape 206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lvl="0" algn="l">
              <a:defRPr sz="1800">
                <a:solidFill>
                  <a:srgbClr val="000000"/>
                </a:solidFill>
              </a:defRPr>
            </a:pPr>
            <a:endParaRPr/>
          </a:p>
          <a:p>
            <a:pPr lvl="0" algn="l">
              <a:defRPr sz="1800">
                <a:solidFill>
                  <a:srgbClr val="000000"/>
                </a:solidFill>
              </a:defRPr>
            </a:pPr>
            <a:r>
              <a:rPr sz="3800">
                <a:solidFill>
                  <a:srgbClr val="535353"/>
                </a:solidFill>
              </a:rPr>
              <a:t>INGREDIENTES:</a:t>
            </a:r>
          </a:p>
          <a:p>
            <a:pPr lvl="0" algn="l" defTabSz="457200">
              <a:defRPr sz="1800">
                <a:solidFill>
                  <a:srgbClr val="000000"/>
                </a:solidFill>
              </a:defRPr>
            </a:pPr>
            <a:endParaRPr sz="1300">
              <a:solidFill>
                <a:srgbClr val="141923"/>
              </a:solidFill>
              <a:latin typeface="+mj-lt"/>
              <a:ea typeface="+mj-ea"/>
              <a:cs typeface="+mj-cs"/>
              <a:sym typeface="Helvetica"/>
            </a:endParaRPr>
          </a:p>
          <a:p>
            <a:pPr lvl="0" algn="l" defTabSz="457200">
              <a:defRPr sz="1800">
                <a:solidFill>
                  <a:srgbClr val="000000"/>
                </a:solidFill>
              </a:defRPr>
            </a:pPr>
            <a:r>
              <a:rPr sz="1900">
                <a:solidFill>
                  <a:srgbClr val="808785"/>
                </a:solidFill>
                <a:latin typeface="+mj-lt"/>
                <a:ea typeface="+mj-ea"/>
                <a:cs typeface="+mj-cs"/>
                <a:sym typeface="Helvetica"/>
              </a:rPr>
              <a:t>- 45 ml Tequila Reposado</a:t>
            </a:r>
          </a:p>
          <a:p>
            <a:pPr lvl="0" algn="l" defTabSz="457200">
              <a:defRPr sz="1800">
                <a:solidFill>
                  <a:srgbClr val="000000"/>
                </a:solidFill>
              </a:defRPr>
            </a:pPr>
            <a:r>
              <a:rPr sz="1900">
                <a:solidFill>
                  <a:srgbClr val="808785"/>
                </a:solidFill>
                <a:latin typeface="+mj-lt"/>
                <a:ea typeface="+mj-ea"/>
                <a:cs typeface="+mj-cs"/>
                <a:sym typeface="Helvetica"/>
              </a:rPr>
              <a:t>- 20 ml Jarabe de Clavo</a:t>
            </a:r>
          </a:p>
          <a:p>
            <a:pPr lvl="0" algn="l" defTabSz="457200">
              <a:defRPr sz="1800">
                <a:solidFill>
                  <a:srgbClr val="000000"/>
                </a:solidFill>
              </a:defRPr>
            </a:pPr>
            <a:r>
              <a:rPr sz="1900">
                <a:solidFill>
                  <a:srgbClr val="808785"/>
                </a:solidFill>
                <a:latin typeface="+mj-lt"/>
                <a:ea typeface="+mj-ea"/>
                <a:cs typeface="+mj-cs"/>
                <a:sym typeface="Helvetica"/>
              </a:rPr>
              <a:t>- 15 ml Jugo de limón</a:t>
            </a:r>
          </a:p>
          <a:p>
            <a:pPr lvl="0" algn="l" defTabSz="457200">
              <a:defRPr sz="1800">
                <a:solidFill>
                  <a:srgbClr val="000000"/>
                </a:solidFill>
              </a:defRPr>
            </a:pPr>
            <a:r>
              <a:rPr sz="1900">
                <a:solidFill>
                  <a:srgbClr val="808785"/>
                </a:solidFill>
                <a:latin typeface="+mj-lt"/>
                <a:ea typeface="+mj-ea"/>
                <a:cs typeface="+mj-cs"/>
                <a:sym typeface="Helvetica"/>
              </a:rPr>
              <a:t>- 2 rebanadas de pepino </a:t>
            </a:r>
          </a:p>
          <a:p>
            <a:pPr lvl="0" algn="l" defTabSz="457200">
              <a:defRPr sz="1800">
                <a:solidFill>
                  <a:srgbClr val="000000"/>
                </a:solidFill>
              </a:defRPr>
            </a:pPr>
            <a:r>
              <a:rPr sz="1900">
                <a:solidFill>
                  <a:srgbClr val="808785"/>
                </a:solidFill>
                <a:latin typeface="+mj-lt"/>
                <a:ea typeface="+mj-ea"/>
                <a:cs typeface="+mj-cs"/>
                <a:sym typeface="Helvetica"/>
              </a:rPr>
              <a:t>- 8 hojas de hierbabuena </a:t>
            </a:r>
          </a:p>
          <a:p>
            <a:pPr lvl="0" algn="l" defTabSz="457200">
              <a:defRPr sz="1800">
                <a:solidFill>
                  <a:srgbClr val="000000"/>
                </a:solidFill>
              </a:defRPr>
            </a:pPr>
            <a:endParaRPr sz="1900">
              <a:solidFill>
                <a:srgbClr val="808785"/>
              </a:solidFill>
              <a:latin typeface="+mj-lt"/>
              <a:ea typeface="+mj-ea"/>
              <a:cs typeface="+mj-cs"/>
              <a:sym typeface="Helvetica"/>
            </a:endParaRPr>
          </a:p>
          <a:p>
            <a:pPr lvl="0" algn="l" defTabSz="457200">
              <a:defRPr sz="1800">
                <a:solidFill>
                  <a:srgbClr val="000000"/>
                </a:solidFill>
              </a:defRPr>
            </a:pPr>
            <a:r>
              <a:rPr sz="1900">
                <a:solidFill>
                  <a:srgbClr val="808785"/>
                </a:solidFill>
                <a:latin typeface="+mj-lt"/>
                <a:ea typeface="+mj-ea"/>
                <a:cs typeface="+mj-cs"/>
                <a:sym typeface="Helvetica"/>
              </a:rPr>
              <a:t>- Decoración: Media rebanada de Toronja y arbolito de hierbabuena.</a:t>
            </a:r>
          </a:p>
        </p:txBody>
      </p:sp>
    </p:spTree>
  </p:cSld>
  <p:clrMapOvr>
    <a:masterClrMapping/>
  </p:clrMapOvr>
  <p:transition spd="med"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8" name="image44.png"/>
          <p:cNvPicPr/>
          <p:nvPr/>
        </p:nvPicPr>
        <p:blipFill>
          <a:blip r:embed="rId2">
            <a:extLst/>
          </a:blip>
          <a:srcRect l="27421" t="1133" r="27421" b="1133"/>
          <a:stretch>
            <a:fillRect/>
          </a:stretch>
        </p:blipFill>
        <p:spPr>
          <a:xfrm>
            <a:off x="6705599" y="609599"/>
            <a:ext cx="5359402" cy="7759701"/>
          </a:xfrm>
          <a:prstGeom prst="rect">
            <a:avLst/>
          </a:prstGeom>
          <a:ln w="12700">
            <a:miter lim="400000"/>
          </a:ln>
        </p:spPr>
      </p:pic>
      <p:sp>
        <p:nvSpPr>
          <p:cNvPr id="209" name="Shape 209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 cap="none">
                <a:solidFill>
                  <a:srgbClr val="000000"/>
                </a:solidFill>
              </a:defRPr>
            </a:pPr>
            <a:r>
              <a:rPr sz="7200" cap="all">
                <a:solidFill>
                  <a:srgbClr val="535353"/>
                </a:solidFill>
              </a:rPr>
              <a:t>gracias a dios </a:t>
            </a:r>
          </a:p>
        </p:txBody>
      </p:sp>
      <p:sp>
        <p:nvSpPr>
          <p:cNvPr id="210" name="Shape 210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lvl="0" algn="l">
              <a:defRPr sz="1800">
                <a:solidFill>
                  <a:srgbClr val="000000"/>
                </a:solidFill>
              </a:defRPr>
            </a:pPr>
            <a:endParaRPr/>
          </a:p>
          <a:p>
            <a:pPr lvl="0" algn="l">
              <a:defRPr sz="1800">
                <a:solidFill>
                  <a:srgbClr val="000000"/>
                </a:solidFill>
              </a:defRPr>
            </a:pPr>
            <a:r>
              <a:rPr sz="2600">
                <a:solidFill>
                  <a:srgbClr val="535353"/>
                </a:solidFill>
              </a:rPr>
              <a:t>INGREDIENTES:</a:t>
            </a:r>
            <a:endParaRPr sz="2600"/>
          </a:p>
          <a:p>
            <a:pPr lvl="0" algn="l">
              <a:defRPr sz="1800">
                <a:solidFill>
                  <a:srgbClr val="000000"/>
                </a:solidFill>
              </a:defRPr>
            </a:pPr>
            <a:endParaRPr sz="2600"/>
          </a:p>
          <a:p>
            <a:pPr lvl="0" algn="l" defTabSz="457200">
              <a:defRPr sz="1800">
                <a:solidFill>
                  <a:srgbClr val="000000"/>
                </a:solidFill>
              </a:defRPr>
            </a:pPr>
            <a:r>
              <a:rPr sz="2600">
                <a:solidFill>
                  <a:srgbClr val="808785"/>
                </a:solidFill>
                <a:latin typeface="+mj-lt"/>
                <a:ea typeface="+mj-ea"/>
                <a:cs typeface="+mj-cs"/>
                <a:sym typeface="Helvetica"/>
              </a:rPr>
              <a:t>- 45 ml Corralejo Blanco</a:t>
            </a:r>
          </a:p>
          <a:p>
            <a:pPr lvl="0" algn="l" defTabSz="457200">
              <a:defRPr sz="1800">
                <a:solidFill>
                  <a:srgbClr val="000000"/>
                </a:solidFill>
              </a:defRPr>
            </a:pPr>
            <a:r>
              <a:rPr sz="2600">
                <a:solidFill>
                  <a:srgbClr val="808785"/>
                </a:solidFill>
                <a:latin typeface="+mj-lt"/>
                <a:ea typeface="+mj-ea"/>
                <a:cs typeface="+mj-cs"/>
                <a:sym typeface="Helvetica"/>
              </a:rPr>
              <a:t>- 2 cucharadas de miel de Agave </a:t>
            </a:r>
          </a:p>
          <a:p>
            <a:pPr lvl="0" algn="l" defTabSz="457200">
              <a:defRPr sz="1800">
                <a:solidFill>
                  <a:srgbClr val="000000"/>
                </a:solidFill>
              </a:defRPr>
            </a:pPr>
            <a:r>
              <a:rPr sz="2600">
                <a:solidFill>
                  <a:srgbClr val="808785"/>
                </a:solidFill>
                <a:latin typeface="+mj-lt"/>
                <a:ea typeface="+mj-ea"/>
                <a:cs typeface="+mj-cs"/>
                <a:sym typeface="Helvetica"/>
              </a:rPr>
              <a:t>- 60 ml Jugo de piña</a:t>
            </a:r>
          </a:p>
          <a:p>
            <a:pPr lvl="0" algn="l" defTabSz="457200">
              <a:defRPr sz="1800">
                <a:solidFill>
                  <a:srgbClr val="000000"/>
                </a:solidFill>
              </a:defRPr>
            </a:pPr>
            <a:r>
              <a:rPr sz="2600">
                <a:solidFill>
                  <a:srgbClr val="808785"/>
                </a:solidFill>
                <a:latin typeface="+mj-lt"/>
                <a:ea typeface="+mj-ea"/>
                <a:cs typeface="+mj-cs"/>
                <a:sym typeface="Helvetica"/>
              </a:rPr>
              <a:t>- 20 ml Jugo de limón </a:t>
            </a:r>
          </a:p>
          <a:p>
            <a:pPr lvl="0" algn="l" defTabSz="457200">
              <a:defRPr sz="1800">
                <a:solidFill>
                  <a:srgbClr val="000000"/>
                </a:solidFill>
              </a:defRPr>
            </a:pPr>
            <a:r>
              <a:rPr sz="2600">
                <a:solidFill>
                  <a:srgbClr val="808785"/>
                </a:solidFill>
                <a:latin typeface="+mj-lt"/>
                <a:ea typeface="+mj-ea"/>
                <a:cs typeface="+mj-cs"/>
                <a:sym typeface="Helvetica"/>
              </a:rPr>
              <a:t>- Decoración: Escarcha de sal de gusano y rama de Romero </a:t>
            </a:r>
          </a:p>
        </p:txBody>
      </p:sp>
    </p:spTree>
  </p:cSld>
  <p:clrMapOvr>
    <a:masterClrMapping/>
  </p:clrMapOvr>
  <p:transition spd="med"/>
</p:sld>
</file>

<file path=ppt/theme/theme1.xml><?xml version="1.0" encoding="utf-8"?>
<a:theme xmlns:a="http://schemas.openxmlformats.org/drawingml/2006/main" name="Default">
  <a:themeElements>
    <a:clrScheme name="Default">
      <a:dk1>
        <a:srgbClr val="535353"/>
      </a:dk1>
      <a:lt1>
        <a:srgbClr val="FFFFFF"/>
      </a:lt1>
      <a:dk2>
        <a:srgbClr val="A7A7A7"/>
      </a:dk2>
      <a:lt2>
        <a:srgbClr val="535353"/>
      </a:lt2>
      <a:accent1>
        <a:srgbClr val="78AAB3"/>
      </a:accent1>
      <a:accent2>
        <a:srgbClr val="9A9671"/>
      </a:accent2>
      <a:accent3>
        <a:srgbClr val="D9971A"/>
      </a:accent3>
      <a:accent4>
        <a:srgbClr val="D7620E"/>
      </a:accent4>
      <a:accent5>
        <a:srgbClr val="A61702"/>
      </a:accent5>
      <a:accent6>
        <a:srgbClr val="606B7E"/>
      </a:accent6>
      <a:hlink>
        <a:srgbClr val="0000FF"/>
      </a:hlink>
      <a:folHlink>
        <a:srgbClr val="FF00FF"/>
      </a:folHlink>
    </a:clrScheme>
    <a:fontScheme name="Default">
      <a:majorFont>
        <a:latin typeface="Helvetica"/>
        <a:ea typeface="Helvetica"/>
        <a:cs typeface="Helvetica"/>
      </a:majorFont>
      <a:minorFont>
        <a:latin typeface="Avenir Roman"/>
        <a:ea typeface="Avenir Roman"/>
        <a:cs typeface="Avenir Roman"/>
      </a:minorFont>
    </a:fontScheme>
    <a:fmtScheme name="Default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340053"/>
        </a:solidFill>
        <a:ln w="25400" cap="flat">
          <a:solidFill>
            <a:srgbClr val="78AAB3"/>
          </a:solidFill>
          <a:prstDash val="solid"/>
          <a:bevel/>
        </a:ln>
        <a:effectLst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600" b="0" i="0" u="none" strike="noStrike" cap="none" spc="0" normalizeH="0" baseline="0">
            <a:ln>
              <a:noFill/>
            </a:ln>
            <a:solidFill>
              <a:srgbClr val="535353"/>
            </a:solidFill>
            <a:effectLst/>
            <a:uFillTx/>
            <a:latin typeface="Gill Sans Light"/>
            <a:ea typeface="Gill Sans Light"/>
            <a:cs typeface="Gill Sans Light"/>
            <a:sym typeface="Gill Sans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78AAB3"/>
          </a:solidFill>
          <a:prstDash val="solid"/>
          <a:bevel/>
        </a:ln>
        <a:effectLst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600" b="0" i="0" u="none" strike="noStrike" cap="none" spc="0" normalizeH="0" baseline="0">
            <a:ln>
              <a:noFill/>
            </a:ln>
            <a:solidFill>
              <a:srgbClr val="535353"/>
            </a:solidFill>
            <a:effectLst/>
            <a:uFillTx/>
            <a:latin typeface="Gill Sans Light"/>
            <a:ea typeface="Gill Sans Light"/>
            <a:cs typeface="Gill Sans Light"/>
            <a:sym typeface="Gill Sans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Default">
  <a:themeElements>
    <a:clrScheme name="Default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78AAB3"/>
      </a:accent1>
      <a:accent2>
        <a:srgbClr val="9A9671"/>
      </a:accent2>
      <a:accent3>
        <a:srgbClr val="D9971A"/>
      </a:accent3>
      <a:accent4>
        <a:srgbClr val="D7620E"/>
      </a:accent4>
      <a:accent5>
        <a:srgbClr val="A61702"/>
      </a:accent5>
      <a:accent6>
        <a:srgbClr val="606B7E"/>
      </a:accent6>
      <a:hlink>
        <a:srgbClr val="0000FF"/>
      </a:hlink>
      <a:folHlink>
        <a:srgbClr val="FF00FF"/>
      </a:folHlink>
    </a:clrScheme>
    <a:fontScheme name="Default">
      <a:majorFont>
        <a:latin typeface="Helvetica"/>
        <a:ea typeface="Helvetica"/>
        <a:cs typeface="Helvetica"/>
      </a:majorFont>
      <a:minorFont>
        <a:latin typeface="Avenir Roman"/>
        <a:ea typeface="Avenir Roman"/>
        <a:cs typeface="Avenir Roman"/>
      </a:minorFont>
    </a:fontScheme>
    <a:fmtScheme name="Default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340053"/>
        </a:solidFill>
        <a:ln w="25400" cap="flat">
          <a:solidFill>
            <a:srgbClr val="78AAB3"/>
          </a:solidFill>
          <a:prstDash val="solid"/>
          <a:bevel/>
        </a:ln>
        <a:effectLst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600" b="0" i="0" u="none" strike="noStrike" cap="none" spc="0" normalizeH="0" baseline="0">
            <a:ln>
              <a:noFill/>
            </a:ln>
            <a:solidFill>
              <a:srgbClr val="535353"/>
            </a:solidFill>
            <a:effectLst/>
            <a:uFillTx/>
            <a:latin typeface="Gill Sans Light"/>
            <a:ea typeface="Gill Sans Light"/>
            <a:cs typeface="Gill Sans Light"/>
            <a:sym typeface="Gill Sans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78AAB3"/>
          </a:solidFill>
          <a:prstDash val="solid"/>
          <a:bevel/>
        </a:ln>
        <a:effectLst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600" b="0" i="0" u="none" strike="noStrike" cap="none" spc="0" normalizeH="0" baseline="0">
            <a:ln>
              <a:noFill/>
            </a:ln>
            <a:solidFill>
              <a:srgbClr val="535353"/>
            </a:solidFill>
            <a:effectLst/>
            <a:uFillTx/>
            <a:latin typeface="Gill Sans Light"/>
            <a:ea typeface="Gill Sans Light"/>
            <a:cs typeface="Gill Sans Light"/>
            <a:sym typeface="Gill Sans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1147</Words>
  <Application>Microsoft Office PowerPoint</Application>
  <PresentationFormat>Personalizado</PresentationFormat>
  <Paragraphs>318</Paragraphs>
  <Slides>31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31</vt:i4>
      </vt:variant>
    </vt:vector>
  </HeadingPairs>
  <TitlesOfParts>
    <vt:vector size="35" baseType="lpstr">
      <vt:lpstr>Avenir Roman</vt:lpstr>
      <vt:lpstr>Gill Sans Light</vt:lpstr>
      <vt:lpstr>Helvetica</vt:lpstr>
      <vt:lpstr>Default</vt:lpstr>
      <vt:lpstr>cócteles corralejo</vt:lpstr>
      <vt:lpstr>99,000  julep</vt:lpstr>
      <vt:lpstr>Playita</vt:lpstr>
      <vt:lpstr>Corralejo safe</vt:lpstr>
      <vt:lpstr>the forest </vt:lpstr>
      <vt:lpstr>lAZARO</vt:lpstr>
      <vt:lpstr>Red carpet </vt:lpstr>
      <vt:lpstr>CORRALEJO SUMMER</vt:lpstr>
      <vt:lpstr>Corralejo tonic</vt:lpstr>
      <vt:lpstr>magda</vt:lpstr>
      <vt:lpstr>sunshine  </vt:lpstr>
      <vt:lpstr>valetin</vt:lpstr>
      <vt:lpstr>LITTLE BOY  </vt:lpstr>
      <vt:lpstr>kokin</vt:lpstr>
      <vt:lpstr>la reserva de corralejo</vt:lpstr>
      <vt:lpstr>Prohibido lucky </vt:lpstr>
      <vt:lpstr>batanga</vt:lpstr>
      <vt:lpstr>palomo </vt:lpstr>
      <vt:lpstr>pROHIBIDO SURF </vt:lpstr>
      <vt:lpstr>Don kona</vt:lpstr>
      <vt:lpstr>el tesoro de corralejo </vt:lpstr>
      <vt:lpstr>cinnaliento</vt:lpstr>
      <vt:lpstr>selfie</vt:lpstr>
      <vt:lpstr>la selva</vt:lpstr>
      <vt:lpstr>fresh </vt:lpstr>
      <vt:lpstr>PENJAMO</vt:lpstr>
      <vt:lpstr>99,000 mule</vt:lpstr>
      <vt:lpstr>vampiro corralejo</vt:lpstr>
      <vt:lpstr>paloma artesanal</vt:lpstr>
      <vt:lpstr>magdalena</vt:lpstr>
      <vt:lpstr>gracias a dios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cócteles corralejo</dc:title>
  <cp:lastModifiedBy>David Guzmán</cp:lastModifiedBy>
  <cp:revision>1</cp:revision>
  <dcterms:modified xsi:type="dcterms:W3CDTF">2017-04-11T23:30:04Z</dcterms:modified>
</cp:coreProperties>
</file>