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media/image1.jpeg" ContentType="image/jpeg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  <p:sldId id="289" r:id="rId41"/>
    <p:sldId id="290" r:id="rId42"/>
    <p:sldId id="291" r:id="rId43"/>
    <p:sldId id="292" r:id="rId44"/>
    <p:sldId id="293" r:id="rId45"/>
    <p:sldId id="294" r:id="rId46"/>
    <p:sldId id="295" r:id="rId47"/>
    <p:sldId id="296" r:id="rId48"/>
    <p:sldId id="297" r:id="rId49"/>
    <p:sldId id="298" r:id="rId50"/>
    <p:sldId id="299" r:id="rId51"/>
    <p:sldId id="300" r:id="rId52"/>
    <p:sldId id="301" r:id="rId53"/>
    <p:sldId id="302" r:id="rId54"/>
    <p:sldId id="303" r:id="rId55"/>
  </p:sldIdLst>
  <p:sldSz cx="13004800" cy="9753600"/>
  <p:notesSz cx="6858000" cy="9144000"/>
  <p:defaultTextStyle>
    <a:lvl1pPr algn="ctr" defTabSz="584200">
      <a:defRPr sz="3600">
        <a:solidFill>
          <a:srgbClr val="535353"/>
        </a:solidFill>
        <a:latin typeface="Gill Sans Light"/>
        <a:ea typeface="Gill Sans Light"/>
        <a:cs typeface="Gill Sans Light"/>
        <a:sym typeface="Gill Sans Light"/>
      </a:defRPr>
    </a:lvl1pPr>
    <a:lvl2pPr algn="ctr" defTabSz="584200">
      <a:defRPr sz="3600">
        <a:solidFill>
          <a:srgbClr val="535353"/>
        </a:solidFill>
        <a:latin typeface="Gill Sans Light"/>
        <a:ea typeface="Gill Sans Light"/>
        <a:cs typeface="Gill Sans Light"/>
        <a:sym typeface="Gill Sans Light"/>
      </a:defRPr>
    </a:lvl2pPr>
    <a:lvl3pPr algn="ctr" defTabSz="584200">
      <a:defRPr sz="3600">
        <a:solidFill>
          <a:srgbClr val="535353"/>
        </a:solidFill>
        <a:latin typeface="Gill Sans Light"/>
        <a:ea typeface="Gill Sans Light"/>
        <a:cs typeface="Gill Sans Light"/>
        <a:sym typeface="Gill Sans Light"/>
      </a:defRPr>
    </a:lvl3pPr>
    <a:lvl4pPr algn="ctr" defTabSz="584200">
      <a:defRPr sz="3600">
        <a:solidFill>
          <a:srgbClr val="535353"/>
        </a:solidFill>
        <a:latin typeface="Gill Sans Light"/>
        <a:ea typeface="Gill Sans Light"/>
        <a:cs typeface="Gill Sans Light"/>
        <a:sym typeface="Gill Sans Light"/>
      </a:defRPr>
    </a:lvl4pPr>
    <a:lvl5pPr algn="ctr" defTabSz="584200">
      <a:defRPr sz="3600">
        <a:solidFill>
          <a:srgbClr val="535353"/>
        </a:solidFill>
        <a:latin typeface="Gill Sans Light"/>
        <a:ea typeface="Gill Sans Light"/>
        <a:cs typeface="Gill Sans Light"/>
        <a:sym typeface="Gill Sans Light"/>
      </a:defRPr>
    </a:lvl5pPr>
    <a:lvl6pPr algn="ctr" defTabSz="584200">
      <a:defRPr sz="3600">
        <a:solidFill>
          <a:srgbClr val="535353"/>
        </a:solidFill>
        <a:latin typeface="Gill Sans Light"/>
        <a:ea typeface="Gill Sans Light"/>
        <a:cs typeface="Gill Sans Light"/>
        <a:sym typeface="Gill Sans Light"/>
      </a:defRPr>
    </a:lvl6pPr>
    <a:lvl7pPr algn="ctr" defTabSz="584200">
      <a:defRPr sz="3600">
        <a:solidFill>
          <a:srgbClr val="535353"/>
        </a:solidFill>
        <a:latin typeface="Gill Sans Light"/>
        <a:ea typeface="Gill Sans Light"/>
        <a:cs typeface="Gill Sans Light"/>
        <a:sym typeface="Gill Sans Light"/>
      </a:defRPr>
    </a:lvl7pPr>
    <a:lvl8pPr algn="ctr" defTabSz="584200">
      <a:defRPr sz="3600">
        <a:solidFill>
          <a:srgbClr val="535353"/>
        </a:solidFill>
        <a:latin typeface="Gill Sans Light"/>
        <a:ea typeface="Gill Sans Light"/>
        <a:cs typeface="Gill Sans Light"/>
        <a:sym typeface="Gill Sans Light"/>
      </a:defRPr>
    </a:lvl8pPr>
    <a:lvl9pPr algn="ctr" defTabSz="584200">
      <a:defRPr sz="3600">
        <a:solidFill>
          <a:srgbClr val="535353"/>
        </a:solidFill>
        <a:latin typeface="Gill Sans Light"/>
        <a:ea typeface="Gill Sans Light"/>
        <a:cs typeface="Gill Sans Light"/>
        <a:sym typeface="Gill Sans Light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n" i="on">
        <a:font>
          <a:latin typeface="Gill Sans Light"/>
          <a:ea typeface="Gill Sans Light"/>
          <a:cs typeface="Gill Sans Light"/>
        </a:font>
        <a:srgbClr val="5353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12700" cap="flat">
              <a:solidFill>
                <a:srgbClr val="340053"/>
              </a:solidFill>
              <a:prstDash val="solid"/>
              <a:bevel/>
            </a:ln>
          </a:top>
          <a:bottom>
            <a:ln w="127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D5E2E4"/>
          </a:solidFill>
        </a:fill>
      </a:tcStyle>
    </a:wholeTbl>
    <a:band2H>
      <a:tcTxStyle b="def" i="def"/>
      <a:tcStyle>
        <a:tcBdr/>
        <a:fill>
          <a:solidFill>
            <a:srgbClr val="EBF1F2"/>
          </a:solidFill>
        </a:fill>
      </a:tcStyle>
    </a:band2H>
    <a:firstCol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12700" cap="flat">
              <a:solidFill>
                <a:srgbClr val="340053"/>
              </a:solidFill>
              <a:prstDash val="solid"/>
              <a:bevel/>
            </a:ln>
          </a:top>
          <a:bottom>
            <a:ln w="127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78AAB3"/>
          </a:solidFill>
        </a:fill>
      </a:tcStyle>
    </a:firstCol>
    <a:lastRow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38100" cap="flat">
              <a:solidFill>
                <a:srgbClr val="340053"/>
              </a:solidFill>
              <a:prstDash val="solid"/>
              <a:bevel/>
            </a:ln>
          </a:top>
          <a:bottom>
            <a:ln w="127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78AAB3"/>
          </a:solidFill>
        </a:fill>
      </a:tcStyle>
    </a:lastRow>
    <a:firstRow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12700" cap="flat">
              <a:solidFill>
                <a:srgbClr val="340053"/>
              </a:solidFill>
              <a:prstDash val="solid"/>
              <a:bevel/>
            </a:ln>
          </a:top>
          <a:bottom>
            <a:ln w="381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78AAB3"/>
          </a:solidFill>
        </a:fill>
      </a:tcStyle>
    </a:firstRow>
  </a:tblStyle>
  <a:tblStyle styleId="{C7B018BB-80A7-4F77-B60F-C8B233D01FF8}" styleName="">
    <a:tblBg/>
    <a:wholeTbl>
      <a:tcTxStyle b="on" i="on">
        <a:font>
          <a:latin typeface="Gill Sans Light"/>
          <a:ea typeface="Gill Sans Light"/>
          <a:cs typeface="Gill Sans Light"/>
        </a:font>
        <a:srgbClr val="5353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12700" cap="flat">
              <a:solidFill>
                <a:srgbClr val="340053"/>
              </a:solidFill>
              <a:prstDash val="solid"/>
              <a:bevel/>
            </a:ln>
          </a:top>
          <a:bottom>
            <a:ln w="127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F1DDCB"/>
          </a:solidFill>
        </a:fill>
      </a:tcStyle>
    </a:wholeTbl>
    <a:band2H>
      <a:tcTxStyle b="def" i="def"/>
      <a:tcStyle>
        <a:tcBdr/>
        <a:fill>
          <a:solidFill>
            <a:srgbClr val="F8EFE7"/>
          </a:solidFill>
        </a:fill>
      </a:tcStyle>
    </a:band2H>
    <a:firstCol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12700" cap="flat">
              <a:solidFill>
                <a:srgbClr val="340053"/>
              </a:solidFill>
              <a:prstDash val="solid"/>
              <a:bevel/>
            </a:ln>
          </a:top>
          <a:bottom>
            <a:ln w="127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D9971A"/>
          </a:solidFill>
        </a:fill>
      </a:tcStyle>
    </a:firstCol>
    <a:lastRow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38100" cap="flat">
              <a:solidFill>
                <a:srgbClr val="340053"/>
              </a:solidFill>
              <a:prstDash val="solid"/>
              <a:bevel/>
            </a:ln>
          </a:top>
          <a:bottom>
            <a:ln w="127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D9971A"/>
          </a:solidFill>
        </a:fill>
      </a:tcStyle>
    </a:lastRow>
    <a:firstRow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12700" cap="flat">
              <a:solidFill>
                <a:srgbClr val="340053"/>
              </a:solidFill>
              <a:prstDash val="solid"/>
              <a:bevel/>
            </a:ln>
          </a:top>
          <a:bottom>
            <a:ln w="381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D9971A"/>
          </a:solidFill>
        </a:fill>
      </a:tcStyle>
    </a:firstRow>
  </a:tblStyle>
  <a:tblStyle styleId="{EEE7283C-3CF3-47DC-8721-378D4A62B228}" styleName="">
    <a:tblBg/>
    <a:wholeTbl>
      <a:tcTxStyle b="on" i="on">
        <a:font>
          <a:latin typeface="Gill Sans Light"/>
          <a:ea typeface="Gill Sans Light"/>
          <a:cs typeface="Gill Sans Light"/>
        </a:font>
        <a:srgbClr val="5353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12700" cap="flat">
              <a:solidFill>
                <a:srgbClr val="340053"/>
              </a:solidFill>
              <a:prstDash val="solid"/>
              <a:bevel/>
            </a:ln>
          </a:top>
          <a:bottom>
            <a:ln w="127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D1D3D7"/>
          </a:solidFill>
        </a:fill>
      </a:tcStyle>
    </a:wholeTbl>
    <a:band2H>
      <a:tcTxStyle b="def" i="def"/>
      <a:tcStyle>
        <a:tcBdr/>
        <a:fill>
          <a:solidFill>
            <a:srgbClr val="E9EAEC"/>
          </a:solidFill>
        </a:fill>
      </a:tcStyle>
    </a:band2H>
    <a:firstCol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12700" cap="flat">
              <a:solidFill>
                <a:srgbClr val="340053"/>
              </a:solidFill>
              <a:prstDash val="solid"/>
              <a:bevel/>
            </a:ln>
          </a:top>
          <a:bottom>
            <a:ln w="127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606B7E"/>
          </a:solidFill>
        </a:fill>
      </a:tcStyle>
    </a:firstCol>
    <a:lastRow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38100" cap="flat">
              <a:solidFill>
                <a:srgbClr val="340053"/>
              </a:solidFill>
              <a:prstDash val="solid"/>
              <a:bevel/>
            </a:ln>
          </a:top>
          <a:bottom>
            <a:ln w="127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606B7E"/>
          </a:solidFill>
        </a:fill>
      </a:tcStyle>
    </a:lastRow>
    <a:firstRow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12700" cap="flat">
              <a:solidFill>
                <a:srgbClr val="340053"/>
              </a:solidFill>
              <a:prstDash val="solid"/>
              <a:bevel/>
            </a:ln>
          </a:top>
          <a:bottom>
            <a:ln w="381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606B7E"/>
          </a:solidFill>
        </a:fill>
      </a:tcStyle>
    </a:firstRow>
  </a:tblStyle>
  <a:tblStyle styleId="{CF821DB8-F4EB-4A41-A1BA-3FCAFE7338EE}" styleName="">
    <a:tblBg/>
    <a:wholeTbl>
      <a:tcTxStyle b="on" i="on">
        <a:font>
          <a:latin typeface="Gill Sans Light"/>
          <a:ea typeface="Gill Sans Light"/>
          <a:cs typeface="Gill Sans Light"/>
        </a:font>
        <a:srgbClr val="535353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9E9E9"/>
          </a:solidFill>
        </a:fill>
      </a:tcStyle>
    </a:wholeTbl>
    <a:band2H>
      <a:tcTxStyle b="def" i="def"/>
      <a:tcStyle>
        <a:tcBdr/>
        <a:fill>
          <a:solidFill>
            <a:srgbClr val="340053"/>
          </a:solidFill>
        </a:fill>
      </a:tcStyle>
    </a:band2H>
    <a:firstCol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78AAB3"/>
          </a:solidFill>
        </a:fill>
      </a:tcStyle>
    </a:firstCol>
    <a:lastRow>
      <a:tcTxStyle b="on" i="on">
        <a:font>
          <a:latin typeface="Gill Sans Light"/>
          <a:ea typeface="Gill Sans Light"/>
          <a:cs typeface="Gill Sans Light"/>
        </a:font>
        <a:srgbClr val="535353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535353"/>
              </a:solidFill>
              <a:prstDash val="solid"/>
              <a:bevel/>
            </a:ln>
          </a:top>
          <a:bottom>
            <a:ln w="25400" cap="flat">
              <a:solidFill>
                <a:srgbClr val="535353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40053"/>
          </a:solidFill>
        </a:fill>
      </a:tcStyle>
    </a:lastRow>
    <a:firstRow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35353"/>
              </a:solidFill>
              <a:prstDash val="solid"/>
              <a:bevel/>
            </a:ln>
          </a:top>
          <a:bottom>
            <a:ln w="25400" cap="flat">
              <a:solidFill>
                <a:srgbClr val="535353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78AAB3"/>
          </a:solidFill>
        </a:fill>
      </a:tcStyle>
    </a:firstRow>
  </a:tblStyle>
  <a:tblStyle styleId="{33BA23B1-9221-436E-865A-0063620EA4FD}" styleName="">
    <a:tblBg/>
    <a:wholeTbl>
      <a:tcTxStyle b="on" i="on">
        <a:font>
          <a:latin typeface="Gill Sans Light"/>
          <a:ea typeface="Gill Sans Light"/>
          <a:cs typeface="Gill Sans Light"/>
        </a:font>
        <a:srgbClr val="5353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12700" cap="flat">
              <a:solidFill>
                <a:srgbClr val="340053"/>
              </a:solidFill>
              <a:prstDash val="solid"/>
              <a:bevel/>
            </a:ln>
          </a:top>
          <a:bottom>
            <a:ln w="127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CFCFCF"/>
          </a:solidFill>
        </a:fill>
      </a:tcStyle>
    </a:wholeTbl>
    <a:band2H>
      <a:tcTxStyle b="def" i="def"/>
      <a:tcStyle>
        <a:tcBdr/>
        <a:fill>
          <a:solidFill>
            <a:srgbClr val="E9E9E9"/>
          </a:solidFill>
        </a:fill>
      </a:tcStyle>
    </a:band2H>
    <a:firstCol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12700" cap="flat">
              <a:solidFill>
                <a:srgbClr val="340053"/>
              </a:solidFill>
              <a:prstDash val="solid"/>
              <a:bevel/>
            </a:ln>
          </a:top>
          <a:bottom>
            <a:ln w="127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535353"/>
          </a:solidFill>
        </a:fill>
      </a:tcStyle>
    </a:firstCol>
    <a:lastRow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38100" cap="flat">
              <a:solidFill>
                <a:srgbClr val="340053"/>
              </a:solidFill>
              <a:prstDash val="solid"/>
              <a:bevel/>
            </a:ln>
          </a:top>
          <a:bottom>
            <a:ln w="127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535353"/>
          </a:solidFill>
        </a:fill>
      </a:tcStyle>
    </a:lastRow>
    <a:firstRow>
      <a:tcTxStyle b="on" i="on">
        <a:font>
          <a:latin typeface="Gill Sans Light"/>
          <a:ea typeface="Gill Sans Light"/>
          <a:cs typeface="Gill Sans Light"/>
        </a:font>
        <a:srgbClr val="340053"/>
      </a:tcTxStyle>
      <a:tcStyle>
        <a:tcBdr>
          <a:left>
            <a:ln w="12700" cap="flat">
              <a:solidFill>
                <a:srgbClr val="340053"/>
              </a:solidFill>
              <a:prstDash val="solid"/>
              <a:bevel/>
            </a:ln>
          </a:left>
          <a:right>
            <a:ln w="12700" cap="flat">
              <a:solidFill>
                <a:srgbClr val="340053"/>
              </a:solidFill>
              <a:prstDash val="solid"/>
              <a:bevel/>
            </a:ln>
          </a:right>
          <a:top>
            <a:ln w="12700" cap="flat">
              <a:solidFill>
                <a:srgbClr val="340053"/>
              </a:solidFill>
              <a:prstDash val="solid"/>
              <a:bevel/>
            </a:ln>
          </a:top>
          <a:bottom>
            <a:ln w="38100" cap="flat">
              <a:solidFill>
                <a:srgbClr val="340053"/>
              </a:solidFill>
              <a:prstDash val="solid"/>
              <a:bevel/>
            </a:ln>
          </a:bottom>
          <a:insideH>
            <a:ln w="12700" cap="flat">
              <a:solidFill>
                <a:srgbClr val="340053"/>
              </a:solidFill>
              <a:prstDash val="solid"/>
              <a:bevel/>
            </a:ln>
          </a:insideH>
          <a:insideV>
            <a:ln w="12700" cap="flat">
              <a:solidFill>
                <a:srgbClr val="340053"/>
              </a:solidFill>
              <a:prstDash val="solid"/>
              <a:bevel/>
            </a:ln>
          </a:insideV>
        </a:tcBdr>
        <a:fill>
          <a:solidFill>
            <a:srgbClr val="535353"/>
          </a:solidFill>
        </a:fill>
      </a:tcStyle>
    </a:firstRow>
  </a:tblStyle>
  <a:tblStyle styleId="{2708684C-4D16-4618-839F-0558EEFCDFE6}" styleName="">
    <a:tblBg/>
    <a:wholeTbl>
      <a:tcTxStyle b="on" i="on">
        <a:font>
          <a:latin typeface="Gill Sans Light"/>
          <a:ea typeface="Gill Sans Light"/>
          <a:cs typeface="Gill Sans Light"/>
        </a:font>
        <a:srgbClr val="535353"/>
      </a:tcTxStyle>
      <a:tcStyle>
        <a:tcBdr>
          <a:left>
            <a:ln w="12700" cap="flat">
              <a:solidFill>
                <a:srgbClr val="535353"/>
              </a:solidFill>
              <a:prstDash val="solid"/>
              <a:bevel/>
            </a:ln>
          </a:left>
          <a:right>
            <a:ln w="12700" cap="flat">
              <a:solidFill>
                <a:srgbClr val="535353"/>
              </a:solidFill>
              <a:prstDash val="solid"/>
              <a:bevel/>
            </a:ln>
          </a:right>
          <a:top>
            <a:ln w="12700" cap="flat">
              <a:solidFill>
                <a:srgbClr val="535353"/>
              </a:solidFill>
              <a:prstDash val="solid"/>
              <a:bevel/>
            </a:ln>
          </a:top>
          <a:bottom>
            <a:ln w="12700" cap="flat">
              <a:solidFill>
                <a:srgbClr val="535353"/>
              </a:solidFill>
              <a:prstDash val="solid"/>
              <a:bevel/>
            </a:ln>
          </a:bottom>
          <a:insideH>
            <a:ln w="12700" cap="flat">
              <a:solidFill>
                <a:srgbClr val="535353"/>
              </a:solidFill>
              <a:prstDash val="solid"/>
              <a:bevel/>
            </a:ln>
          </a:insideH>
          <a:insideV>
            <a:ln w="12700" cap="flat">
              <a:solidFill>
                <a:srgbClr val="535353"/>
              </a:solidFill>
              <a:prstDash val="solid"/>
              <a:bevel/>
            </a:ln>
          </a:insideV>
        </a:tcBdr>
        <a:fill>
          <a:solidFill>
            <a:srgbClr val="535353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Gill Sans Light"/>
          <a:ea typeface="Gill Sans Light"/>
          <a:cs typeface="Gill Sans Light"/>
        </a:font>
        <a:srgbClr val="535353"/>
      </a:tcTxStyle>
      <a:tcStyle>
        <a:tcBdr>
          <a:left>
            <a:ln w="12700" cap="flat">
              <a:solidFill>
                <a:srgbClr val="535353"/>
              </a:solidFill>
              <a:prstDash val="solid"/>
              <a:bevel/>
            </a:ln>
          </a:left>
          <a:right>
            <a:ln w="12700" cap="flat">
              <a:solidFill>
                <a:srgbClr val="535353"/>
              </a:solidFill>
              <a:prstDash val="solid"/>
              <a:bevel/>
            </a:ln>
          </a:right>
          <a:top>
            <a:ln w="12700" cap="flat">
              <a:solidFill>
                <a:srgbClr val="535353"/>
              </a:solidFill>
              <a:prstDash val="solid"/>
              <a:bevel/>
            </a:ln>
          </a:top>
          <a:bottom>
            <a:ln w="12700" cap="flat">
              <a:solidFill>
                <a:srgbClr val="535353"/>
              </a:solidFill>
              <a:prstDash val="solid"/>
              <a:bevel/>
            </a:ln>
          </a:bottom>
          <a:insideH>
            <a:ln w="12700" cap="flat">
              <a:solidFill>
                <a:srgbClr val="535353"/>
              </a:solidFill>
              <a:prstDash val="solid"/>
              <a:bevel/>
            </a:ln>
          </a:insideH>
          <a:insideV>
            <a:ln w="12700" cap="flat">
              <a:solidFill>
                <a:srgbClr val="535353"/>
              </a:solidFill>
              <a:prstDash val="solid"/>
              <a:bevel/>
            </a:ln>
          </a:insideV>
        </a:tcBdr>
        <a:fill>
          <a:solidFill>
            <a:srgbClr val="535353">
              <a:alpha val="20000"/>
            </a:srgbClr>
          </a:solidFill>
        </a:fill>
      </a:tcStyle>
    </a:firstCol>
    <a:lastRow>
      <a:tcTxStyle b="on" i="on">
        <a:font>
          <a:latin typeface="Gill Sans Light"/>
          <a:ea typeface="Gill Sans Light"/>
          <a:cs typeface="Gill Sans Light"/>
        </a:font>
        <a:srgbClr val="535353"/>
      </a:tcTxStyle>
      <a:tcStyle>
        <a:tcBdr>
          <a:left>
            <a:ln w="12700" cap="flat">
              <a:solidFill>
                <a:srgbClr val="535353"/>
              </a:solidFill>
              <a:prstDash val="solid"/>
              <a:bevel/>
            </a:ln>
          </a:left>
          <a:right>
            <a:ln w="12700" cap="flat">
              <a:solidFill>
                <a:srgbClr val="535353"/>
              </a:solidFill>
              <a:prstDash val="solid"/>
              <a:bevel/>
            </a:ln>
          </a:right>
          <a:top>
            <a:ln w="50800" cap="flat">
              <a:solidFill>
                <a:srgbClr val="535353"/>
              </a:solidFill>
              <a:prstDash val="solid"/>
              <a:bevel/>
            </a:ln>
          </a:top>
          <a:bottom>
            <a:ln w="12700" cap="flat">
              <a:solidFill>
                <a:srgbClr val="535353"/>
              </a:solidFill>
              <a:prstDash val="solid"/>
              <a:bevel/>
            </a:ln>
          </a:bottom>
          <a:insideH>
            <a:ln w="12700" cap="flat">
              <a:solidFill>
                <a:srgbClr val="535353"/>
              </a:solidFill>
              <a:prstDash val="solid"/>
              <a:bevel/>
            </a:ln>
          </a:insideH>
          <a:insideV>
            <a:ln w="12700" cap="flat">
              <a:solidFill>
                <a:srgbClr val="535353"/>
              </a:solidFill>
              <a:prstDash val="solid"/>
              <a:bevel/>
            </a:ln>
          </a:insideV>
        </a:tcBdr>
        <a:fill>
          <a:noFill/>
        </a:fill>
      </a:tcStyle>
    </a:lastRow>
    <a:firstRow>
      <a:tcTxStyle b="on" i="on">
        <a:font>
          <a:latin typeface="Gill Sans Light"/>
          <a:ea typeface="Gill Sans Light"/>
          <a:cs typeface="Gill Sans Light"/>
        </a:font>
        <a:srgbClr val="535353"/>
      </a:tcTxStyle>
      <a:tcStyle>
        <a:tcBdr>
          <a:left>
            <a:ln w="12700" cap="flat">
              <a:solidFill>
                <a:srgbClr val="535353"/>
              </a:solidFill>
              <a:prstDash val="solid"/>
              <a:bevel/>
            </a:ln>
          </a:left>
          <a:right>
            <a:ln w="12700" cap="flat">
              <a:solidFill>
                <a:srgbClr val="535353"/>
              </a:solidFill>
              <a:prstDash val="solid"/>
              <a:bevel/>
            </a:ln>
          </a:right>
          <a:top>
            <a:ln w="12700" cap="flat">
              <a:solidFill>
                <a:srgbClr val="535353"/>
              </a:solidFill>
              <a:prstDash val="solid"/>
              <a:bevel/>
            </a:ln>
          </a:top>
          <a:bottom>
            <a:ln w="25400" cap="flat">
              <a:solidFill>
                <a:srgbClr val="535353"/>
              </a:solidFill>
              <a:prstDash val="solid"/>
              <a:bevel/>
            </a:ln>
          </a:bottom>
          <a:insideH>
            <a:ln w="12700" cap="flat">
              <a:solidFill>
                <a:srgbClr val="535353"/>
              </a:solidFill>
              <a:prstDash val="solid"/>
              <a:bevel/>
            </a:ln>
          </a:insideH>
          <a:insideV>
            <a:ln w="12700" cap="flat">
              <a:solidFill>
                <a:srgbClr val="535353"/>
              </a:solidFill>
              <a:prstDash val="solid"/>
              <a:bevel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1"/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Relationship Id="rId32" Type="http://schemas.openxmlformats.org/officeDocument/2006/relationships/slide" Target="slides/slide25.xml"/><Relationship Id="rId33" Type="http://schemas.openxmlformats.org/officeDocument/2006/relationships/slide" Target="slides/slide26.xml"/><Relationship Id="rId34" Type="http://schemas.openxmlformats.org/officeDocument/2006/relationships/slide" Target="slides/slide27.xml"/><Relationship Id="rId35" Type="http://schemas.openxmlformats.org/officeDocument/2006/relationships/slide" Target="slides/slide28.xml"/><Relationship Id="rId36" Type="http://schemas.openxmlformats.org/officeDocument/2006/relationships/slide" Target="slides/slide29.xml"/><Relationship Id="rId37" Type="http://schemas.openxmlformats.org/officeDocument/2006/relationships/slide" Target="slides/slide30.xml"/><Relationship Id="rId38" Type="http://schemas.openxmlformats.org/officeDocument/2006/relationships/slide" Target="slides/slide31.xml"/><Relationship Id="rId39" Type="http://schemas.openxmlformats.org/officeDocument/2006/relationships/slide" Target="slides/slide32.xml"/><Relationship Id="rId40" Type="http://schemas.openxmlformats.org/officeDocument/2006/relationships/slide" Target="slides/slide33.xml"/><Relationship Id="rId41" Type="http://schemas.openxmlformats.org/officeDocument/2006/relationships/slide" Target="slides/slide34.xml"/><Relationship Id="rId42" Type="http://schemas.openxmlformats.org/officeDocument/2006/relationships/slide" Target="slides/slide35.xml"/><Relationship Id="rId43" Type="http://schemas.openxmlformats.org/officeDocument/2006/relationships/slide" Target="slides/slide36.xml"/><Relationship Id="rId44" Type="http://schemas.openxmlformats.org/officeDocument/2006/relationships/slide" Target="slides/slide37.xml"/><Relationship Id="rId45" Type="http://schemas.openxmlformats.org/officeDocument/2006/relationships/slide" Target="slides/slide38.xml"/><Relationship Id="rId46" Type="http://schemas.openxmlformats.org/officeDocument/2006/relationships/slide" Target="slides/slide39.xml"/><Relationship Id="rId47" Type="http://schemas.openxmlformats.org/officeDocument/2006/relationships/slide" Target="slides/slide40.xml"/><Relationship Id="rId48" Type="http://schemas.openxmlformats.org/officeDocument/2006/relationships/slide" Target="slides/slide41.xml"/><Relationship Id="rId49" Type="http://schemas.openxmlformats.org/officeDocument/2006/relationships/slide" Target="slides/slide42.xml"/><Relationship Id="rId50" Type="http://schemas.openxmlformats.org/officeDocument/2006/relationships/slide" Target="slides/slide43.xml"/><Relationship Id="rId51" Type="http://schemas.openxmlformats.org/officeDocument/2006/relationships/slide" Target="slides/slide44.xml"/><Relationship Id="rId52" Type="http://schemas.openxmlformats.org/officeDocument/2006/relationships/slide" Target="slides/slide45.xml"/><Relationship Id="rId53" Type="http://schemas.openxmlformats.org/officeDocument/2006/relationships/slide" Target="slides/slide46.xml"/><Relationship Id="rId54" Type="http://schemas.openxmlformats.org/officeDocument/2006/relationships/slide" Target="slides/slide47.xml"/><Relationship Id="rId55" Type="http://schemas.openxmlformats.org/officeDocument/2006/relationships/slide" Target="slides/slide48.xml"/></Relationships>
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 lvl="0"/>
          </a:p>
        </p:txBody>
      </p:sp>
      <p:sp>
        <p:nvSpPr>
          <p:cNvPr id="30" name="Shape 30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1pPr>
    <a:lvl2pPr indent="2286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2pPr>
    <a:lvl3pPr indent="4572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3pPr>
    <a:lvl4pPr indent="6858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4pPr>
    <a:lvl5pPr indent="9144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5pPr>
    <a:lvl6pPr indent="11430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6pPr>
    <a:lvl7pPr indent="13716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7pPr>
    <a:lvl8pPr indent="16002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8pPr>
    <a:lvl9pPr indent="1828800" defTabSz="457200">
      <a:lnSpc>
        <a:spcPct val="125000"/>
      </a:lnSpc>
      <a:defRPr sz="2400">
        <a:latin typeface="+mn-lt"/>
        <a:ea typeface="+mn-ea"/>
        <a:cs typeface="+mn-cs"/>
        <a:sym typeface="Avenir Roman"/>
      </a:defRPr>
    </a:lvl9pPr>
  </p:notesStyle>
</p:notesMaster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ítulo y sub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/>
          <p:nvPr>
            <p:ph type="title"/>
          </p:nvPr>
        </p:nvSpPr>
        <p:spPr>
          <a:xfrm>
            <a:off x="355600" y="2044700"/>
            <a:ext cx="12293600" cy="3238500"/>
          </a:xfrm>
          <a:prstGeom prst="rect">
            <a:avLst/>
          </a:prstGeom>
        </p:spPr>
        <p:txBody>
          <a:bodyPr anchor="b"/>
          <a:lstStyle/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7200">
                <a:solidFill>
                  <a:srgbClr val="535353"/>
                </a:solidFill>
              </a:rPr>
              <a:t>Texto del título</a:t>
            </a:r>
          </a:p>
        </p:txBody>
      </p:sp>
      <p:sp>
        <p:nvSpPr>
          <p:cNvPr id="6" name="Shape 6"/>
          <p:cNvSpPr/>
          <p:nvPr>
            <p:ph type="body" idx="1"/>
          </p:nvPr>
        </p:nvSpPr>
        <p:spPr>
          <a:xfrm>
            <a:off x="355600" y="5270500"/>
            <a:ext cx="12293600" cy="1295400"/>
          </a:xfrm>
          <a:prstGeom prst="rect">
            <a:avLst/>
          </a:prstGeom>
        </p:spPr>
        <p:txBody>
          <a:bodyPr anchor="t"/>
          <a:lstStyle>
            <a:lvl1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1pPr>
            <a:lvl2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2pPr>
            <a:lvl3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3pPr>
            <a:lvl4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4pPr>
            <a:lvl5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1</a:t>
            </a:r>
            <a:endParaRPr sz="3800">
              <a:solidFill>
                <a:srgbClr val="535353"/>
              </a:solidFill>
            </a:endParaRP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2</a:t>
            </a:r>
            <a:endParaRPr sz="3800">
              <a:solidFill>
                <a:srgbClr val="535353"/>
              </a:solidFill>
            </a:endParaRP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3</a:t>
            </a:r>
            <a:endParaRPr sz="3800">
              <a:solidFill>
                <a:srgbClr val="535353"/>
              </a:solidFill>
            </a:endParaRP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4</a:t>
            </a:r>
            <a:endParaRPr sz="3800">
              <a:solidFill>
                <a:srgbClr val="535353"/>
              </a:solidFill>
            </a:endParaRP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5</a:t>
            </a:r>
          </a:p>
        </p:txBody>
      </p:sp>
    </p:spTree>
  </p:cSld>
  <p:clrMapOvr>
    <a:masterClrMapping/>
  </p:clrMapOvr>
  <p:transition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Foto (horizontal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8"/>
          <p:cNvSpPr/>
          <p:nvPr>
            <p:ph type="title"/>
          </p:nvPr>
        </p:nvSpPr>
        <p:spPr>
          <a:xfrm>
            <a:off x="1270000" y="6908800"/>
            <a:ext cx="10464800" cy="1282700"/>
          </a:xfrm>
          <a:prstGeom prst="rect">
            <a:avLst/>
          </a:prstGeom>
        </p:spPr>
        <p:txBody>
          <a:bodyPr/>
          <a:lstStyle/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7200">
                <a:solidFill>
                  <a:srgbClr val="535353"/>
                </a:solidFill>
              </a:rPr>
              <a:t>Texto del título</a:t>
            </a:r>
          </a:p>
        </p:txBody>
      </p:sp>
      <p:sp>
        <p:nvSpPr>
          <p:cNvPr id="9" name="Shape 9"/>
          <p:cNvSpPr/>
          <p:nvPr>
            <p:ph type="body" idx="1"/>
          </p:nvPr>
        </p:nvSpPr>
        <p:spPr>
          <a:xfrm>
            <a:off x="1270000" y="8191500"/>
            <a:ext cx="10464800" cy="1562100"/>
          </a:xfrm>
          <a:prstGeom prst="rect">
            <a:avLst/>
          </a:prstGeom>
        </p:spPr>
        <p:txBody>
          <a:bodyPr anchor="t"/>
          <a:lstStyle>
            <a:lvl1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1pPr>
            <a:lvl2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2pPr>
            <a:lvl3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3pPr>
            <a:lvl4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4pPr>
            <a:lvl5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1</a:t>
            </a:r>
            <a:endParaRPr sz="3800">
              <a:solidFill>
                <a:srgbClr val="535353"/>
              </a:solidFill>
            </a:endParaRP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2</a:t>
            </a:r>
            <a:endParaRPr sz="3800">
              <a:solidFill>
                <a:srgbClr val="535353"/>
              </a:solidFill>
            </a:endParaRP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3</a:t>
            </a:r>
            <a:endParaRPr sz="3800">
              <a:solidFill>
                <a:srgbClr val="535353"/>
              </a:solidFill>
            </a:endParaRP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4</a:t>
            </a:r>
            <a:endParaRPr sz="3800">
              <a:solidFill>
                <a:srgbClr val="535353"/>
              </a:solidFill>
            </a:endParaRP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5</a:t>
            </a:r>
          </a:p>
        </p:txBody>
      </p:sp>
    </p:spTree>
  </p:cSld>
  <p:clrMapOvr>
    <a:masterClrMapping/>
  </p:clrMapOvr>
  <p:transition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ítulo (centro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/>
          <p:nvPr>
            <p:ph type="title"/>
          </p:nvPr>
        </p:nvSpPr>
        <p:spPr>
          <a:xfrm>
            <a:off x="355600" y="3251200"/>
            <a:ext cx="12293600" cy="3238500"/>
          </a:xfrm>
          <a:prstGeom prst="rect">
            <a:avLst/>
          </a:prstGeom>
        </p:spPr>
        <p:txBody>
          <a:bodyPr/>
          <a:lstStyle/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7200">
                <a:solidFill>
                  <a:srgbClr val="535353"/>
                </a:solidFill>
              </a:rPr>
              <a:t>Texto del título</a:t>
            </a:r>
          </a:p>
        </p:txBody>
      </p:sp>
    </p:spTree>
  </p:cSld>
  <p:clrMapOvr>
    <a:masterClrMapping/>
  </p:clrMapOvr>
  <p:transition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Foto (vertical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/>
          <p:nvPr>
            <p:ph type="title"/>
          </p:nvPr>
        </p:nvSpPr>
        <p:spPr>
          <a:xfrm>
            <a:off x="355600" y="1016000"/>
            <a:ext cx="5892800" cy="3886200"/>
          </a:xfrm>
          <a:prstGeom prst="rect">
            <a:avLst/>
          </a:prstGeom>
        </p:spPr>
        <p:txBody>
          <a:bodyPr anchor="b"/>
          <a:lstStyle/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7200">
                <a:solidFill>
                  <a:srgbClr val="535353"/>
                </a:solidFill>
              </a:rPr>
              <a:t>Texto del título</a:t>
            </a:r>
          </a:p>
        </p:txBody>
      </p:sp>
      <p:sp>
        <p:nvSpPr>
          <p:cNvPr id="14" name="Shape 14"/>
          <p:cNvSpPr/>
          <p:nvPr>
            <p:ph type="body" idx="1"/>
          </p:nvPr>
        </p:nvSpPr>
        <p:spPr>
          <a:xfrm>
            <a:off x="355600" y="4889500"/>
            <a:ext cx="5892800" cy="3886200"/>
          </a:xfrm>
          <a:prstGeom prst="rect">
            <a:avLst/>
          </a:prstGeom>
        </p:spPr>
        <p:txBody>
          <a:bodyPr anchor="t"/>
          <a:lstStyle>
            <a:lvl1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1pPr>
            <a:lvl2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2pPr>
            <a:lvl3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3pPr>
            <a:lvl4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4pPr>
            <a:lvl5pPr marL="0" indent="0" algn="ctr">
              <a:lnSpc>
                <a:spcPct val="100000"/>
              </a:lnSpc>
              <a:spcBef>
                <a:spcPts val="0"/>
              </a:spcBef>
              <a:buSzTx/>
              <a:buNone/>
              <a:defRPr sz="3800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1</a:t>
            </a:r>
            <a:endParaRPr sz="3800">
              <a:solidFill>
                <a:srgbClr val="535353"/>
              </a:solidFill>
            </a:endParaRP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2</a:t>
            </a:r>
            <a:endParaRPr sz="3800">
              <a:solidFill>
                <a:srgbClr val="535353"/>
              </a:solidFill>
            </a:endParaRP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3</a:t>
            </a:r>
            <a:endParaRPr sz="3800">
              <a:solidFill>
                <a:srgbClr val="535353"/>
              </a:solidFill>
            </a:endParaRP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4</a:t>
            </a:r>
            <a:endParaRPr sz="3800">
              <a:solidFill>
                <a:srgbClr val="535353"/>
              </a:solidFill>
            </a:endParaRP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5</a:t>
            </a:r>
          </a:p>
        </p:txBody>
      </p:sp>
    </p:spTree>
  </p:cSld>
  <p:clrMapOvr>
    <a:masterClrMapping/>
  </p:clrMapOvr>
  <p:transition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ítulo (arriba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/>
          <p:nvPr>
            <p:ph type="title"/>
          </p:nvPr>
        </p:nvSpPr>
        <p:spPr>
          <a:xfrm>
            <a:off x="355600" y="36149"/>
            <a:ext cx="12293600" cy="2874102"/>
          </a:xfrm>
          <a:prstGeom prst="rect">
            <a:avLst/>
          </a:prstGeom>
        </p:spPr>
        <p:txBody>
          <a:bodyPr/>
          <a:lstStyle/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7200">
                <a:solidFill>
                  <a:srgbClr val="535353"/>
                </a:solidFill>
              </a:rPr>
              <a:t>Texto del título</a:t>
            </a:r>
          </a:p>
        </p:txBody>
      </p:sp>
    </p:spTree>
  </p:cSld>
  <p:clrMapOvr>
    <a:masterClrMapping/>
  </p:clrMapOvr>
  <p:transition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ítulo y viñe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7200">
                <a:solidFill>
                  <a:srgbClr val="535353"/>
                </a:solidFill>
              </a:rPr>
              <a:t>Texto del título</a:t>
            </a:r>
          </a:p>
        </p:txBody>
      </p:sp>
      <p:sp>
        <p:nvSpPr>
          <p:cNvPr id="19" name="Shape 19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1</a:t>
            </a:r>
            <a:endParaRPr sz="4600">
              <a:solidFill>
                <a:srgbClr val="535353"/>
              </a:solidFill>
            </a:endParaRP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2</a:t>
            </a:r>
            <a:endParaRPr sz="4600">
              <a:solidFill>
                <a:srgbClr val="535353"/>
              </a:solidFill>
            </a:endParaRP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3</a:t>
            </a:r>
            <a:endParaRPr sz="4600">
              <a:solidFill>
                <a:srgbClr val="535353"/>
              </a:solidFill>
            </a:endParaRP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4</a:t>
            </a:r>
            <a:endParaRPr sz="4600">
              <a:solidFill>
                <a:srgbClr val="535353"/>
              </a:solidFill>
            </a:endParaRP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5</a:t>
            </a:r>
          </a:p>
        </p:txBody>
      </p:sp>
    </p:spTree>
  </p:cSld>
  <p:clrMapOvr>
    <a:masterClrMapping/>
  </p:clrMapOvr>
  <p:transition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ítulo, viñetas y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7200">
                <a:solidFill>
                  <a:srgbClr val="535353"/>
                </a:solidFill>
              </a:rPr>
              <a:t>Texto del título</a:t>
            </a:r>
          </a:p>
        </p:txBody>
      </p:sp>
      <p:sp>
        <p:nvSpPr>
          <p:cNvPr id="22" name="Shape 22"/>
          <p:cNvSpPr/>
          <p:nvPr>
            <p:ph type="body" idx="1"/>
          </p:nvPr>
        </p:nvSpPr>
        <p:spPr>
          <a:xfrm>
            <a:off x="355600" y="2702296"/>
            <a:ext cx="5892800" cy="6355608"/>
          </a:xfrm>
          <a:prstGeom prst="rect">
            <a:avLst/>
          </a:prstGeom>
        </p:spPr>
        <p:txBody>
          <a:bodyPr/>
          <a:lstStyle>
            <a:lvl1pPr marL="431800" indent="-431800">
              <a:lnSpc>
                <a:spcPct val="100000"/>
              </a:lnSpc>
              <a:spcBef>
                <a:spcPts val="3800"/>
              </a:spcBef>
              <a:defRPr sz="3800"/>
            </a:lvl1pPr>
            <a:lvl2pPr marL="863600" indent="-431800">
              <a:lnSpc>
                <a:spcPct val="100000"/>
              </a:lnSpc>
              <a:spcBef>
                <a:spcPts val="3800"/>
              </a:spcBef>
              <a:defRPr sz="3800"/>
            </a:lvl2pPr>
            <a:lvl3pPr marL="1295400" indent="-431800">
              <a:lnSpc>
                <a:spcPct val="100000"/>
              </a:lnSpc>
              <a:spcBef>
                <a:spcPts val="3800"/>
              </a:spcBef>
              <a:defRPr sz="3800"/>
            </a:lvl3pPr>
            <a:lvl4pPr marL="1727200" indent="-431800">
              <a:lnSpc>
                <a:spcPct val="100000"/>
              </a:lnSpc>
              <a:spcBef>
                <a:spcPts val="3800"/>
              </a:spcBef>
              <a:defRPr sz="3800"/>
            </a:lvl4pPr>
            <a:lvl5pPr marL="2159000" indent="-431800">
              <a:lnSpc>
                <a:spcPct val="100000"/>
              </a:lnSpc>
              <a:spcBef>
                <a:spcPts val="3800"/>
              </a:spcBef>
              <a:defRPr sz="3800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1</a:t>
            </a:r>
            <a:endParaRPr sz="3800">
              <a:solidFill>
                <a:srgbClr val="535353"/>
              </a:solidFill>
            </a:endParaRP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2</a:t>
            </a:r>
            <a:endParaRPr sz="3800">
              <a:solidFill>
                <a:srgbClr val="535353"/>
              </a:solidFill>
            </a:endParaRP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3</a:t>
            </a:r>
            <a:endParaRPr sz="3800">
              <a:solidFill>
                <a:srgbClr val="535353"/>
              </a:solidFill>
            </a:endParaRP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4</a:t>
            </a:r>
            <a:endParaRPr sz="3800">
              <a:solidFill>
                <a:srgbClr val="535353"/>
              </a:solidFill>
            </a:endParaRP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Nivel de texto 5</a:t>
            </a:r>
          </a:p>
        </p:txBody>
      </p:sp>
    </p:spTree>
  </p:cSld>
  <p:clrMapOvr>
    <a:masterClrMapping/>
  </p:clrMapOvr>
  <p:transition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Viñe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/>
          <p:nvPr>
            <p:ph type="body" idx="1"/>
          </p:nvPr>
        </p:nvSpPr>
        <p:spPr>
          <a:xfrm>
            <a:off x="762000" y="762000"/>
            <a:ext cx="11468100" cy="8216900"/>
          </a:xfrm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1</a:t>
            </a:r>
            <a:endParaRPr sz="4600">
              <a:solidFill>
                <a:srgbClr val="535353"/>
              </a:solidFill>
            </a:endParaRP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2</a:t>
            </a:r>
            <a:endParaRPr sz="4600">
              <a:solidFill>
                <a:srgbClr val="535353"/>
              </a:solidFill>
            </a:endParaRP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3</a:t>
            </a:r>
            <a:endParaRPr sz="4600">
              <a:solidFill>
                <a:srgbClr val="535353"/>
              </a:solidFill>
            </a:endParaRP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4</a:t>
            </a:r>
            <a:endParaRPr sz="4600">
              <a:solidFill>
                <a:srgbClr val="535353"/>
              </a:solidFill>
            </a:endParaRP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5</a:t>
            </a:r>
          </a:p>
        </p:txBody>
      </p:sp>
    </p:spTree>
  </p:cSld>
  <p:clrMapOvr>
    <a:masterClrMapping/>
  </p:clrMapOvr>
  <p:transition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Foto (3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Ci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Click="1"/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/>
          <p:nvPr>
            <p:ph type="title"/>
          </p:nvPr>
        </p:nvSpPr>
        <p:spPr>
          <a:xfrm>
            <a:off x="355600" y="244103"/>
            <a:ext cx="12293600" cy="24581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 fontScale="100000" lnSpcReduction="0"/>
          </a:bodyPr>
          <a:lstStyle/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7200">
                <a:solidFill>
                  <a:srgbClr val="535353"/>
                </a:solidFill>
              </a:rPr>
              <a:t>Texto del título</a:t>
            </a:r>
          </a:p>
        </p:txBody>
      </p:sp>
      <p:sp>
        <p:nvSpPr>
          <p:cNvPr id="3" name="Shape 3"/>
          <p:cNvSpPr/>
          <p:nvPr>
            <p:ph type="body" idx="1"/>
          </p:nvPr>
        </p:nvSpPr>
        <p:spPr>
          <a:xfrm>
            <a:off x="355600" y="2702296"/>
            <a:ext cx="12293600" cy="635560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 anchor="ctr">
            <a:normAutofit fontScale="100000" lnSpcReduction="0"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1</a:t>
            </a:r>
            <a:endParaRPr sz="4600">
              <a:solidFill>
                <a:srgbClr val="535353"/>
              </a:solidFill>
            </a:endParaRP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2</a:t>
            </a:r>
            <a:endParaRPr sz="4600">
              <a:solidFill>
                <a:srgbClr val="535353"/>
              </a:solidFill>
            </a:endParaRP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3</a:t>
            </a:r>
            <a:endParaRPr sz="4600">
              <a:solidFill>
                <a:srgbClr val="535353"/>
              </a:solidFill>
            </a:endParaRP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4</a:t>
            </a:r>
            <a:endParaRPr sz="4600">
              <a:solidFill>
                <a:srgbClr val="535353"/>
              </a:solidFill>
            </a:endParaRP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4600">
                <a:solidFill>
                  <a:srgbClr val="535353"/>
                </a:solidFill>
              </a:rPr>
              <a:t>Nivel de texto 5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  <p:transition spd="med" advClick="1"/>
  <p:txStyles>
    <p:titleStyle>
      <a:lvl1pPr algn="ctr" defTabSz="584200">
        <a:defRPr cap="all" sz="7200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1pPr>
      <a:lvl2pPr algn="ctr" defTabSz="584200">
        <a:defRPr cap="all" sz="7200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2pPr>
      <a:lvl3pPr algn="ctr" defTabSz="584200">
        <a:defRPr cap="all" sz="7200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3pPr>
      <a:lvl4pPr algn="ctr" defTabSz="584200">
        <a:defRPr cap="all" sz="7200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4pPr>
      <a:lvl5pPr algn="ctr" defTabSz="584200">
        <a:defRPr cap="all" sz="7200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5pPr>
      <a:lvl6pPr algn="ctr" defTabSz="584200">
        <a:defRPr cap="all" sz="7200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6pPr>
      <a:lvl7pPr algn="ctr" defTabSz="584200">
        <a:defRPr cap="all" sz="7200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7pPr>
      <a:lvl8pPr algn="ctr" defTabSz="584200">
        <a:defRPr cap="all" sz="7200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8pPr>
      <a:lvl9pPr algn="ctr" defTabSz="584200">
        <a:defRPr cap="all" sz="7200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9pPr>
    </p:titleStyle>
    <p:bodyStyle>
      <a:lvl1pPr marL="520700" indent="-520700" defTabSz="584200">
        <a:lnSpc>
          <a:spcPct val="120000"/>
        </a:lnSpc>
        <a:spcBef>
          <a:spcPts val="4600"/>
        </a:spcBef>
        <a:buSzPct val="82000"/>
        <a:buChar char="•"/>
        <a:defRPr sz="4600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1pPr>
      <a:lvl2pPr marL="1041400" indent="-520700" defTabSz="584200">
        <a:lnSpc>
          <a:spcPct val="120000"/>
        </a:lnSpc>
        <a:spcBef>
          <a:spcPts val="4600"/>
        </a:spcBef>
        <a:buSzPct val="82000"/>
        <a:buChar char="•"/>
        <a:defRPr sz="4600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2pPr>
      <a:lvl3pPr marL="1562100" indent="-520700" defTabSz="584200">
        <a:lnSpc>
          <a:spcPct val="120000"/>
        </a:lnSpc>
        <a:spcBef>
          <a:spcPts val="4600"/>
        </a:spcBef>
        <a:buSzPct val="82000"/>
        <a:buChar char="•"/>
        <a:defRPr sz="4600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3pPr>
      <a:lvl4pPr marL="2082800" indent="-520700" defTabSz="584200">
        <a:lnSpc>
          <a:spcPct val="120000"/>
        </a:lnSpc>
        <a:spcBef>
          <a:spcPts val="4600"/>
        </a:spcBef>
        <a:buSzPct val="82000"/>
        <a:buChar char="•"/>
        <a:defRPr sz="4600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4pPr>
      <a:lvl5pPr marL="2603500" indent="-520700" defTabSz="584200">
        <a:lnSpc>
          <a:spcPct val="120000"/>
        </a:lnSpc>
        <a:spcBef>
          <a:spcPts val="4600"/>
        </a:spcBef>
        <a:buSzPct val="82000"/>
        <a:buChar char="•"/>
        <a:defRPr sz="4600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5pPr>
      <a:lvl6pPr marL="3124200" indent="-520700" defTabSz="584200">
        <a:lnSpc>
          <a:spcPct val="120000"/>
        </a:lnSpc>
        <a:spcBef>
          <a:spcPts val="4600"/>
        </a:spcBef>
        <a:buSzPct val="82000"/>
        <a:buChar char="•"/>
        <a:defRPr sz="4600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6pPr>
      <a:lvl7pPr marL="3644900" indent="-520700" defTabSz="584200">
        <a:lnSpc>
          <a:spcPct val="120000"/>
        </a:lnSpc>
        <a:spcBef>
          <a:spcPts val="4600"/>
        </a:spcBef>
        <a:buSzPct val="82000"/>
        <a:buChar char="•"/>
        <a:defRPr sz="4600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7pPr>
      <a:lvl8pPr marL="4165600" indent="-520700" defTabSz="584200">
        <a:lnSpc>
          <a:spcPct val="120000"/>
        </a:lnSpc>
        <a:spcBef>
          <a:spcPts val="4600"/>
        </a:spcBef>
        <a:buSzPct val="82000"/>
        <a:buChar char="•"/>
        <a:defRPr sz="4600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8pPr>
      <a:lvl9pPr marL="4686300" indent="-520700" defTabSz="584200">
        <a:lnSpc>
          <a:spcPct val="120000"/>
        </a:lnSpc>
        <a:spcBef>
          <a:spcPts val="4600"/>
        </a:spcBef>
        <a:buSzPct val="82000"/>
        <a:buChar char="•"/>
        <a:defRPr sz="4600">
          <a:solidFill>
            <a:srgbClr val="535353"/>
          </a:solidFill>
          <a:latin typeface="Gill Sans Light"/>
          <a:ea typeface="Gill Sans Light"/>
          <a:cs typeface="Gill Sans Light"/>
          <a:sym typeface="Gill Sans Light"/>
        </a:defRPr>
      </a:lvl9pPr>
    </p:bodyStyle>
    <p:otherStyle>
      <a:lvl1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Gill Sans Light"/>
        </a:defRPr>
      </a:lvl1pPr>
      <a:lvl2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Gill Sans Light"/>
        </a:defRPr>
      </a:lvl2pPr>
      <a:lvl3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Gill Sans Light"/>
        </a:defRPr>
      </a:lvl3pPr>
      <a:lvl4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Gill Sans Light"/>
        </a:defRPr>
      </a:lvl4pPr>
      <a:lvl5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Gill Sans Light"/>
        </a:defRPr>
      </a:lvl5pPr>
      <a:lvl6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Gill Sans Light"/>
        </a:defRPr>
      </a:lvl6pPr>
      <a:lvl7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Gill Sans Light"/>
        </a:defRPr>
      </a:lvl7pPr>
      <a:lvl8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Gill Sans Light"/>
        </a:defRPr>
      </a:lvl8pPr>
      <a:lvl9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Gill Sans Light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tif"/></Relationships>
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png"/></Relationships>
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.png"/></Relationships>
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.png"/></Relationships>
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.png"/></Relationships>
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.png"/></Relationships>
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.png"/></Relationships>
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7.png"/></Relationships>
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8.png"/></Relationships>
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9.png"/></Relationships>
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0.png"/></Relationships>
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1.png"/></Relationships>
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2.png"/></Relationships>
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3.png"/></Relationships>

</file>

<file path=ppt/slides/_rels/slide1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4.png"/></Relationships>

</file>

<file path=ppt/slides/_rels/slide1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5.png"/></Relationships>

</file>

<file path=ppt/slides/_rels/slide1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6.png"/></Relationships>

</file>

<file path=ppt/slides/_rels/slide1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7.png"/></Relationships>

</file>

<file path=ppt/slides/_rels/slide1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8.png"/></Relationships>

</file>

<file path=ppt/slides/_rels/slide2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9.png"/></Relationships>

</file>

<file path=ppt/slides/_rels/slide2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0.png"/></Relationships>

</file>

<file path=ppt/slides/_rels/slide2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1.png"/></Relationships>

</file>

<file path=ppt/slides/_rels/slide2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2.png"/></Relationships>

</file>

<file path=ppt/slides/_rels/slide2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3.png"/></Relationships>

</file>

<file path=ppt/slides/_rels/slide2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4.png"/></Relationships>

</file>

<file path=ppt/slides/_rels/slide2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5.png"/></Relationships>

</file>

<file path=ppt/slides/_rels/slide2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6.png"/></Relationships>

</file>

<file path=ppt/slides/_rels/slide2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7.png"/></Relationships>

</file>

<file path=ppt/slides/_rels/slide2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8.png"/></Relationships>

</file>

<file path=ppt/slides/_rels/slide3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9.png"/></Relationships>

</file>

<file path=ppt/slides/_rels/slide3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0.png"/></Relationships>

</file>

<file path=ppt/slides/_rels/slide3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1.png"/></Relationships>

</file>

<file path=ppt/slides/_rels/slide3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2.png"/></Relationships>

</file>

<file path=ppt/slides/_rels/slide3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3.png"/></Relationships>

</file>

<file path=ppt/slides/_rels/slide3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4.png"/></Relationships>

</file>

<file path=ppt/slides/_rels/slide3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5.png"/></Relationships>

</file>

<file path=ppt/slides/_rels/slide3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6.png"/></Relationships>

</file>

<file path=ppt/slides/_rels/slide3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7.png"/></Relationships>

</file>

<file path=ppt/slides/_rels/slide3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8.png"/></Relationships>

</file>

<file path=ppt/slides/_rels/slide4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9.png"/></Relationships>

</file>

<file path=ppt/slides/_rels/slide4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0.png"/></Relationships>

</file>

<file path=ppt/slides/_rels/slide4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1.png"/></Relationships>

</file>

<file path=ppt/slides/_rels/slide4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2.png"/></Relationships>

</file>

<file path=ppt/slides/_rels/slide4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3.png"/></Relationships>

</file>

<file path=ppt/slides/_rels/slide4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4.png"/></Relationships>

</file>

<file path=ppt/slides/_rels/slide4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5.png"/></Relationships>

</file>

<file path=ppt/slides/_rels/slide4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6.png"/></Relationships>

</file>

<file path=ppt/slides/_rels/slide4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7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hape 32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7200">
                <a:solidFill>
                  <a:srgbClr val="535353"/>
                </a:solidFill>
              </a:rPr>
              <a:t>cócteles corralejo</a:t>
            </a:r>
          </a:p>
        </p:txBody>
      </p:sp>
      <p:sp>
        <p:nvSpPr>
          <p:cNvPr id="33" name="Shape 33"/>
          <p:cNvSpPr/>
          <p:nvPr>
            <p:ph type="body" idx="1"/>
          </p:nvPr>
        </p:nvSpPr>
        <p:spPr>
          <a:xfrm>
            <a:off x="1270000" y="8191500"/>
            <a:ext cx="10464800" cy="1130300"/>
          </a:xfrm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Adán Moreno</a:t>
            </a:r>
          </a:p>
        </p:txBody>
      </p:sp>
      <p:pic>
        <p:nvPicPr>
          <p:cNvPr id="34" name="image1.tif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31164" y="1454150"/>
            <a:ext cx="12742472" cy="471666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/>
          <p:nvPr>
            <p:ph type="title"/>
          </p:nvPr>
        </p:nvSpPr>
        <p:spPr>
          <a:xfrm>
            <a:off x="355599" y="1016000"/>
            <a:ext cx="4870750" cy="3886200"/>
          </a:xfrm>
          <a:prstGeom prst="rect">
            <a:avLst/>
          </a:prstGeom>
        </p:spPr>
        <p:txBody>
          <a:bodyPr/>
          <a:lstStyle/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7200">
                <a:solidFill>
                  <a:srgbClr val="535353"/>
                </a:solidFill>
              </a:rPr>
              <a:t>99,000  julep</a:t>
            </a:r>
          </a:p>
        </p:txBody>
      </p:sp>
      <p:sp>
        <p:nvSpPr>
          <p:cNvPr id="37" name="Shape 37"/>
          <p:cNvSpPr/>
          <p:nvPr>
            <p:ph type="body" idx="1"/>
          </p:nvPr>
        </p:nvSpPr>
        <p:spPr>
          <a:xfrm>
            <a:off x="355599" y="4889500"/>
            <a:ext cx="4870750" cy="3886200"/>
          </a:xfrm>
          <a:prstGeom prst="rect">
            <a:avLst/>
          </a:prstGeom>
        </p:spPr>
        <p:txBody>
          <a:bodyPr/>
          <a:lstStyle/>
          <a:p>
            <a:pPr lvl="0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Ingredientes:</a:t>
            </a:r>
            <a:endParaRPr sz="2500"/>
          </a:p>
          <a:p>
            <a:pPr lvl="0" defTabSz="397256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- 50 ml 99,000 Horas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- 2 Cucharadas de Azúcar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- 8 Hojas de hierbabuena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Hielo Triturado 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Decoración: Arbolito de hierbabuena. </a:t>
            </a:r>
          </a:p>
        </p:txBody>
      </p:sp>
      <p:pic>
        <p:nvPicPr>
          <p:cNvPr id="38" name="image1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438314" y="1853195"/>
            <a:ext cx="7059097" cy="574241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image2.png"/>
          <p:cNvPicPr/>
          <p:nvPr/>
        </p:nvPicPr>
        <p:blipFill>
          <a:blip r:embed="rId2">
            <a:extLst/>
          </a:blip>
          <a:srcRect l="0" t="1737" r="0" b="1737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41" name="Shape 41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7200">
                <a:solidFill>
                  <a:srgbClr val="535353"/>
                </a:solidFill>
              </a:rPr>
              <a:t>Playita</a:t>
            </a:r>
          </a:p>
        </p:txBody>
      </p:sp>
      <p:sp>
        <p:nvSpPr>
          <p:cNvPr id="42" name="Shape 42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Ingredientes: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- 45 ml Corralejo Blanco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- 20 ml Jugo de limón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- 60 ml Jugo de Almeja y tomate 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- 30 ml Sopa de Mariscos 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- 3 Gotas de salsa Tabasco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- Escarcha de chile tajín 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Decoración: Brocheta de aceituna, lamina de pepino, aceituna negra, cebollita en vinagre, tenaza de cangrejo.</a:t>
            </a:r>
          </a:p>
        </p:txBody>
      </p:sp>
    </p:spTree>
  </p:cSld>
  <p:clrMapOvr>
    <a:masterClrMapping/>
  </p:clrMapOvr>
  <p:transition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image3.png"/>
          <p:cNvPicPr/>
          <p:nvPr/>
        </p:nvPicPr>
        <p:blipFill>
          <a:blip r:embed="rId2">
            <a:extLst/>
          </a:blip>
          <a:srcRect l="30436" t="0" r="23441" b="0"/>
          <a:stretch>
            <a:fillRect/>
          </a:stretch>
        </p:blipFill>
        <p:spPr>
          <a:xfrm>
            <a:off x="6705599" y="616934"/>
            <a:ext cx="5359402" cy="7745032"/>
          </a:xfrm>
          <a:prstGeom prst="rect">
            <a:avLst/>
          </a:prstGeom>
          <a:ln w="12700">
            <a:miter lim="400000"/>
          </a:ln>
        </p:spPr>
      </p:pic>
      <p:sp>
        <p:nvSpPr>
          <p:cNvPr id="45" name="Shape 45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7200">
                <a:solidFill>
                  <a:srgbClr val="535353"/>
                </a:solidFill>
              </a:rPr>
              <a:t>Corralejo safe</a:t>
            </a:r>
          </a:p>
        </p:txBody>
      </p:sp>
      <p:sp>
        <p:nvSpPr>
          <p:cNvPr id="46" name="Shape 46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Ingredientes: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- 45 ml Corralejo Reposado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- 15 ml Jugo de Limón amarillo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- 20 ml Licor de Naranja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- 10 ml Simple Syrup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Decoración: Piel de naranja </a:t>
            </a:r>
          </a:p>
        </p:txBody>
      </p:sp>
    </p:spTree>
  </p:cSld>
  <p:clrMapOvr>
    <a:masterClrMapping/>
  </p:clrMapOvr>
  <p:transition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image4.png"/>
          <p:cNvPicPr/>
          <p:nvPr/>
        </p:nvPicPr>
        <p:blipFill>
          <a:blip r:embed="rId2">
            <a:extLst/>
          </a:blip>
          <a:srcRect l="0" t="157" r="0" b="3317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49" name="Shape 49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7200">
                <a:solidFill>
                  <a:srgbClr val="535353"/>
                </a:solidFill>
              </a:rPr>
              <a:t>the forest </a:t>
            </a:r>
          </a:p>
        </p:txBody>
      </p:sp>
      <p:sp>
        <p:nvSpPr>
          <p:cNvPr id="50" name="Shape 50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397256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Ingredientes: 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- 45 ml Tequila Reposado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- 20 ml Jugo de limón verde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- 15 ml Licor de melón 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- 30 ml Jarabe de Pepino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Decoración: Lamina de pepino larga </a:t>
            </a:r>
          </a:p>
        </p:txBody>
      </p:sp>
    </p:spTree>
  </p:cSld>
  <p:clrMapOvr>
    <a:masterClrMapping/>
  </p:clrMapOvr>
  <p:transition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image5.png"/>
          <p:cNvPicPr/>
          <p:nvPr/>
        </p:nvPicPr>
        <p:blipFill>
          <a:blip r:embed="rId2">
            <a:extLst/>
          </a:blip>
          <a:srcRect l="0" t="1737" r="0" b="1737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53" name="Shape 53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7200">
                <a:solidFill>
                  <a:srgbClr val="535353"/>
                </a:solidFill>
              </a:rPr>
              <a:t>lAZARO</a:t>
            </a:r>
          </a:p>
        </p:txBody>
      </p:sp>
      <p:sp>
        <p:nvSpPr>
          <p:cNvPr id="54" name="Shape 54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Ingredientes: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- 45 ml Corralejo Blanco 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- 2 Dash de Salsa Inglesa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- 2 Gotas de Salsa Habanera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- 60 ml Jugo de Tomate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- 20 ml Jarabe de Jamaica 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- 20 ml Jugo de limón verde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- Escarcha de chapulines chico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Decoración: Brocheta con 3 aceitunas, lamina de pepino y Almeja. </a:t>
            </a:r>
          </a:p>
        </p:txBody>
      </p:sp>
    </p:spTree>
  </p:cSld>
  <p:clrMapOvr>
    <a:masterClrMapping/>
  </p:clrMapOvr>
  <p:transition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image6.png"/>
          <p:cNvPicPr/>
          <p:nvPr/>
        </p:nvPicPr>
        <p:blipFill>
          <a:blip r:embed="rId2">
            <a:extLst/>
          </a:blip>
          <a:srcRect l="0" t="3633" r="0" b="0"/>
          <a:stretch>
            <a:fillRect/>
          </a:stretch>
        </p:blipFill>
        <p:spPr>
          <a:xfrm>
            <a:off x="6705600" y="609600"/>
            <a:ext cx="5359400" cy="7747000"/>
          </a:xfrm>
          <a:prstGeom prst="rect">
            <a:avLst/>
          </a:prstGeom>
          <a:ln w="12700">
            <a:miter lim="400000"/>
          </a:ln>
        </p:spPr>
      </p:pic>
      <p:sp>
        <p:nvSpPr>
          <p:cNvPr id="57" name="Shape 57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 sz="6300"/>
            </a:lvl1pPr>
          </a:lstStyle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6300">
                <a:solidFill>
                  <a:srgbClr val="535353"/>
                </a:solidFill>
              </a:rPr>
              <a:t>mETROPOLITAN</a:t>
            </a:r>
          </a:p>
        </p:txBody>
      </p:sp>
      <p:sp>
        <p:nvSpPr>
          <p:cNvPr id="58" name="Shape 58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449833">
              <a:defRPr sz="1800">
                <a:solidFill>
                  <a:srgbClr val="000000"/>
                </a:solidFill>
              </a:defRPr>
            </a:pP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Ingredientes: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45 ml Vodka Boker 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60 ml Jugo de Arándano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20 ml Licor de Naranja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Dash de Jugo de limón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Decoración: Arbolito de hierbabuena </a:t>
            </a:r>
          </a:p>
        </p:txBody>
      </p:sp>
    </p:spTree>
  </p:cSld>
  <p:clrMapOvr>
    <a:masterClrMapping/>
  </p:clrMapOvr>
  <p:transition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image7.png"/>
          <p:cNvPicPr/>
          <p:nvPr/>
        </p:nvPicPr>
        <p:blipFill>
          <a:blip r:embed="rId2">
            <a:extLst/>
          </a:blip>
          <a:srcRect l="28510" t="0" r="25455" b="0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61" name="Shape 61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7200">
                <a:solidFill>
                  <a:srgbClr val="535353"/>
                </a:solidFill>
              </a:rPr>
              <a:t>Corralejo sweet ∞ Sour</a:t>
            </a:r>
          </a:p>
        </p:txBody>
      </p:sp>
      <p:sp>
        <p:nvSpPr>
          <p:cNvPr id="62" name="Shape 62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397256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Ingredientes: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- 45 ml Corralejo Reposado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- 10 ml Jugo de limón amarillo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- 20 ml Licor de Naranja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- 10 ml Crema Quita penas  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Escarcha abundante de azúcar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Decoración: Flor de piel de naranja</a:t>
            </a:r>
          </a:p>
        </p:txBody>
      </p:sp>
    </p:spTree>
  </p:cSld>
  <p:clrMapOvr>
    <a:masterClrMapping/>
  </p:clrMapOvr>
  <p:transition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" name="image8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705600" y="1139825"/>
            <a:ext cx="5359400" cy="6699250"/>
          </a:xfrm>
          <a:prstGeom prst="rect">
            <a:avLst/>
          </a:prstGeom>
          <a:ln w="12700">
            <a:miter lim="400000"/>
          </a:ln>
        </p:spPr>
      </p:pic>
      <p:sp>
        <p:nvSpPr>
          <p:cNvPr id="65" name="Shape 65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 sz="7100"/>
            </a:lvl1pPr>
          </a:lstStyle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7100">
                <a:solidFill>
                  <a:srgbClr val="535353"/>
                </a:solidFill>
              </a:rPr>
              <a:t>Red carpet </a:t>
            </a:r>
          </a:p>
        </p:txBody>
      </p:sp>
      <p:sp>
        <p:nvSpPr>
          <p:cNvPr id="66" name="Shape 66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414780">
              <a:defRPr sz="1800">
                <a:solidFill>
                  <a:srgbClr val="000000"/>
                </a:solidFill>
              </a:defRPr>
            </a:pPr>
            <a:r>
              <a:rPr sz="2600">
                <a:solidFill>
                  <a:srgbClr val="535353"/>
                </a:solidFill>
              </a:rPr>
              <a:t>Ingredientes:</a:t>
            </a:r>
            <a:endParaRPr sz="2600"/>
          </a:p>
          <a:p>
            <a:pPr lvl="0" algn="l" defTabSz="414780">
              <a:defRPr sz="1800">
                <a:solidFill>
                  <a:srgbClr val="000000"/>
                </a:solidFill>
              </a:defRPr>
            </a:pPr>
            <a:endParaRPr sz="2600"/>
          </a:p>
          <a:p>
            <a:pPr lvl="0" algn="l" defTabSz="414780">
              <a:defRPr sz="1800">
                <a:solidFill>
                  <a:srgbClr val="000000"/>
                </a:solidFill>
              </a:defRPr>
            </a:pPr>
            <a:r>
              <a:rPr sz="2600">
                <a:solidFill>
                  <a:srgbClr val="535353"/>
                </a:solidFill>
              </a:rPr>
              <a:t>- 45 ml Corralejo Añejo</a:t>
            </a:r>
            <a:endParaRPr sz="2600"/>
          </a:p>
          <a:p>
            <a:pPr lvl="0" algn="l" defTabSz="414780">
              <a:defRPr sz="1800">
                <a:solidFill>
                  <a:srgbClr val="000000"/>
                </a:solidFill>
              </a:defRPr>
            </a:pPr>
            <a:r>
              <a:rPr sz="2600">
                <a:solidFill>
                  <a:srgbClr val="535353"/>
                </a:solidFill>
              </a:rPr>
              <a:t>- 20 ml Licor de Granada</a:t>
            </a:r>
            <a:endParaRPr sz="2600"/>
          </a:p>
          <a:p>
            <a:pPr lvl="0" algn="l" defTabSz="414780">
              <a:defRPr sz="1800">
                <a:solidFill>
                  <a:srgbClr val="000000"/>
                </a:solidFill>
              </a:defRPr>
            </a:pPr>
            <a:r>
              <a:rPr sz="2600">
                <a:solidFill>
                  <a:srgbClr val="535353"/>
                </a:solidFill>
              </a:rPr>
              <a:t>- 15 ml Jugo de limón amarillo</a:t>
            </a:r>
            <a:endParaRPr sz="2600"/>
          </a:p>
          <a:p>
            <a:pPr lvl="0" algn="l" defTabSz="414780">
              <a:defRPr sz="1800">
                <a:solidFill>
                  <a:srgbClr val="000000"/>
                </a:solidFill>
              </a:defRPr>
            </a:pPr>
            <a:r>
              <a:rPr sz="2600">
                <a:solidFill>
                  <a:srgbClr val="535353"/>
                </a:solidFill>
              </a:rPr>
              <a:t>- Dash de granadina casera </a:t>
            </a:r>
            <a:endParaRPr sz="2600"/>
          </a:p>
          <a:p>
            <a:pPr lvl="0" algn="l" defTabSz="414780">
              <a:defRPr sz="1800">
                <a:solidFill>
                  <a:srgbClr val="000000"/>
                </a:solidFill>
              </a:defRPr>
            </a:pPr>
            <a:r>
              <a:rPr sz="2600">
                <a:solidFill>
                  <a:srgbClr val="535353"/>
                </a:solidFill>
              </a:rPr>
              <a:t>- Escarcha de azúcar pintada con granadina </a:t>
            </a:r>
            <a:endParaRPr sz="2600"/>
          </a:p>
          <a:p>
            <a:pPr lvl="0" algn="l" defTabSz="414780">
              <a:defRPr sz="1800">
                <a:solidFill>
                  <a:srgbClr val="000000"/>
                </a:solidFill>
              </a:defRPr>
            </a:pPr>
            <a:endParaRPr sz="2600"/>
          </a:p>
          <a:p>
            <a:pPr lvl="0" algn="l" defTabSz="414780">
              <a:defRPr sz="1800">
                <a:solidFill>
                  <a:srgbClr val="000000"/>
                </a:solidFill>
              </a:defRPr>
            </a:pPr>
            <a:r>
              <a:rPr sz="2600">
                <a:solidFill>
                  <a:srgbClr val="535353"/>
                </a:solidFill>
              </a:rPr>
              <a:t>Decoración: Brocheta de rodajas de fresa</a:t>
            </a:r>
          </a:p>
        </p:txBody>
      </p:sp>
    </p:spTree>
  </p:cSld>
  <p:clrMapOvr>
    <a:masterClrMapping/>
  </p:clrMapOvr>
  <p:transition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image9.png"/>
          <p:cNvPicPr/>
          <p:nvPr/>
        </p:nvPicPr>
        <p:blipFill>
          <a:blip r:embed="rId2">
            <a:extLst/>
          </a:blip>
          <a:srcRect l="32437" t="0" r="21528" b="0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69" name="Shape 69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7200">
                <a:solidFill>
                  <a:srgbClr val="535353"/>
                </a:solidFill>
              </a:rPr>
              <a:t>CORRALEJO SUMMER</a:t>
            </a:r>
          </a:p>
        </p:txBody>
      </p:sp>
      <p:sp>
        <p:nvSpPr>
          <p:cNvPr id="70" name="Shape 70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397256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Ingredientes: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- 45 ml Corralejo Reposado 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Dash de extracto de Vainilla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Completar con Jugo de Naranja 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Escarcha de brocha de azúcar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Decoración: 2 Tercios de Naranja </a:t>
            </a:r>
          </a:p>
        </p:txBody>
      </p:sp>
    </p:spTree>
  </p:cSld>
  <p:clrMapOvr>
    <a:masterClrMapping/>
  </p:clrMapOvr>
  <p:transition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" name="image10.png"/>
          <p:cNvPicPr/>
          <p:nvPr/>
        </p:nvPicPr>
        <p:blipFill>
          <a:blip r:embed="rId2">
            <a:extLst/>
          </a:blip>
          <a:srcRect l="26982" t="0" r="26982" b="0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73" name="Shape 73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7200">
                <a:solidFill>
                  <a:srgbClr val="535353"/>
                </a:solidFill>
              </a:rPr>
              <a:t>boker berrys</a:t>
            </a:r>
          </a:p>
        </p:txBody>
      </p:sp>
      <p:sp>
        <p:nvSpPr>
          <p:cNvPr id="74" name="Shape 74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397256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Ingredientes: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- 45 ml Boker Vodka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- 200 ml Agua Quina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- 1 Blackberry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- 1 Raspberry 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- 1 Blueberry</a:t>
            </a:r>
          </a:p>
        </p:txBody>
      </p:sp>
    </p:spTree>
  </p:cSld>
  <p:clrMapOvr>
    <a:masterClrMapping/>
  </p:clrMapOvr>
  <p:transition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image11.png"/>
          <p:cNvPicPr/>
          <p:nvPr/>
        </p:nvPicPr>
        <p:blipFill>
          <a:blip r:embed="rId2">
            <a:extLst/>
          </a:blip>
          <a:srcRect l="0" t="1737" r="0" b="1737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77" name="Shape 77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7200">
                <a:solidFill>
                  <a:srgbClr val="535353"/>
                </a:solidFill>
              </a:rPr>
              <a:t>Corralejo tonic</a:t>
            </a:r>
          </a:p>
        </p:txBody>
      </p:sp>
      <p:sp>
        <p:nvSpPr>
          <p:cNvPr id="78" name="Shape 78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449833">
              <a:defRPr sz="1800">
                <a:solidFill>
                  <a:srgbClr val="000000"/>
                </a:solidFill>
              </a:defRPr>
            </a:pP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- Ingredientes: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- Corralejo Reposado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- 200 ml Agua Quina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- Media rodaja de Naranja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- Media rodaja de Toronja 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- Rodaja de limón</a:t>
            </a:r>
          </a:p>
        </p:txBody>
      </p:sp>
    </p:spTree>
  </p:cSld>
  <p:clrMapOvr>
    <a:masterClrMapping/>
  </p:clrMapOvr>
  <p:transition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image12.png"/>
          <p:cNvPicPr/>
          <p:nvPr/>
        </p:nvPicPr>
        <p:blipFill>
          <a:blip r:embed="rId2">
            <a:extLst/>
          </a:blip>
          <a:srcRect l="0" t="1737" r="0" b="1737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81" name="Shape 81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7200">
                <a:solidFill>
                  <a:srgbClr val="535353"/>
                </a:solidFill>
              </a:rPr>
              <a:t>Corralejo long penjamo tea</a:t>
            </a:r>
          </a:p>
        </p:txBody>
      </p:sp>
      <p:sp>
        <p:nvSpPr>
          <p:cNvPr id="82" name="Shape 82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297940">
              <a:defRPr sz="1800">
                <a:solidFill>
                  <a:srgbClr val="000000"/>
                </a:solidFill>
              </a:defRPr>
            </a:pPr>
            <a:endParaRPr sz="1900"/>
          </a:p>
          <a:p>
            <a:pPr lvl="0" algn="l" defTabSz="29794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535353"/>
                </a:solidFill>
              </a:rPr>
              <a:t>Ingredientes:</a:t>
            </a:r>
            <a:endParaRPr sz="1900"/>
          </a:p>
          <a:p>
            <a:pPr lvl="0" algn="l" defTabSz="297940">
              <a:defRPr sz="1800">
                <a:solidFill>
                  <a:srgbClr val="000000"/>
                </a:solidFill>
              </a:defRPr>
            </a:pPr>
            <a:endParaRPr sz="1900"/>
          </a:p>
          <a:p>
            <a:pPr lvl="0" algn="l" defTabSz="29794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535353"/>
                </a:solidFill>
              </a:rPr>
              <a:t>- 30 ml Corralejo Blanco</a:t>
            </a:r>
            <a:endParaRPr sz="1900"/>
          </a:p>
          <a:p>
            <a:pPr lvl="0" algn="l" defTabSz="29794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535353"/>
                </a:solidFill>
              </a:rPr>
              <a:t>- 30 ml Boker Vodka</a:t>
            </a:r>
            <a:endParaRPr sz="1900"/>
          </a:p>
          <a:p>
            <a:pPr lvl="0" algn="l" defTabSz="29794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535353"/>
                </a:solidFill>
              </a:rPr>
              <a:t>- 30 ml Crema Quita penas</a:t>
            </a:r>
            <a:endParaRPr sz="1900"/>
          </a:p>
          <a:p>
            <a:pPr lvl="0" algn="l" defTabSz="29794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535353"/>
                </a:solidFill>
              </a:rPr>
              <a:t>- 30 ml Ron Prohibido </a:t>
            </a:r>
            <a:endParaRPr sz="1900"/>
          </a:p>
          <a:p>
            <a:pPr lvl="0" algn="l" defTabSz="29794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535353"/>
                </a:solidFill>
              </a:rPr>
              <a:t>- 20 ml Jugo de Limón</a:t>
            </a:r>
            <a:endParaRPr sz="1900"/>
          </a:p>
          <a:p>
            <a:pPr lvl="0" algn="l" defTabSz="29794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535353"/>
                </a:solidFill>
              </a:rPr>
              <a:t>- 60 ml Soda</a:t>
            </a:r>
            <a:endParaRPr sz="1900"/>
          </a:p>
          <a:p>
            <a:pPr lvl="0" algn="l" defTabSz="29794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535353"/>
                </a:solidFill>
              </a:rPr>
              <a:t>- 30 ml Jarabe Natural</a:t>
            </a:r>
            <a:endParaRPr sz="1900"/>
          </a:p>
          <a:p>
            <a:pPr lvl="0" algn="l" defTabSz="29794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535353"/>
                </a:solidFill>
              </a:rPr>
              <a:t>- 30 ml Refresco de Cola’</a:t>
            </a:r>
            <a:endParaRPr sz="1900"/>
          </a:p>
          <a:p>
            <a:pPr lvl="0" algn="l" defTabSz="297940">
              <a:defRPr sz="1800">
                <a:solidFill>
                  <a:srgbClr val="000000"/>
                </a:solidFill>
              </a:defRPr>
            </a:pPr>
            <a:endParaRPr sz="1900"/>
          </a:p>
          <a:p>
            <a:pPr lvl="0" algn="l" defTabSz="29794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535353"/>
                </a:solidFill>
              </a:rPr>
              <a:t>Decoración:  Flor de piel de naranja y arbolito de albahaca</a:t>
            </a:r>
          </a:p>
        </p:txBody>
      </p:sp>
    </p:spTree>
  </p:cSld>
  <p:clrMapOvr>
    <a:masterClrMapping/>
  </p:clrMapOvr>
  <p:transition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image13.png"/>
          <p:cNvPicPr/>
          <p:nvPr/>
        </p:nvPicPr>
        <p:blipFill>
          <a:blip r:embed="rId2">
            <a:extLst/>
          </a:blip>
          <a:srcRect l="0" t="1737" r="0" b="1737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85" name="Shape 85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7200">
                <a:solidFill>
                  <a:srgbClr val="535353"/>
                </a:solidFill>
              </a:rPr>
              <a:t>magda</a:t>
            </a:r>
          </a:p>
        </p:txBody>
      </p:sp>
      <p:sp>
        <p:nvSpPr>
          <p:cNvPr id="86" name="Shape 86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defTabSz="391413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1413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INGREDIENTES</a:t>
            </a:r>
            <a:endParaRPr sz="2500"/>
          </a:p>
          <a:p>
            <a:pPr lvl="0" algn="l" defTabSz="391413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1413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- 45 ml Corralejo Reposado</a:t>
            </a:r>
            <a:endParaRPr sz="2500"/>
          </a:p>
          <a:p>
            <a:pPr lvl="0" algn="l" defTabSz="391413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- 20 ml Jarabe de Cardamomo con clavo</a:t>
            </a:r>
            <a:endParaRPr sz="2500"/>
          </a:p>
          <a:p>
            <a:pPr lvl="0" algn="l" defTabSz="391413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- 15 ml Jugo de limón</a:t>
            </a:r>
            <a:endParaRPr sz="2500"/>
          </a:p>
          <a:p>
            <a:pPr lvl="0" algn="l" defTabSz="391413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- 2 rodajas de pepino</a:t>
            </a:r>
            <a:endParaRPr sz="2500"/>
          </a:p>
          <a:p>
            <a:pPr lvl="0" algn="l" defTabSz="391413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- 2 ramitas de eneldo</a:t>
            </a:r>
            <a:endParaRPr sz="2500"/>
          </a:p>
          <a:p>
            <a:pPr lvl="0" algn="l" defTabSz="391413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1413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Decoración: Piel de toronja, ramita de eneldo</a:t>
            </a:r>
          </a:p>
        </p:txBody>
      </p:sp>
    </p:spTree>
  </p:cSld>
  <p:clrMapOvr>
    <a:masterClrMapping/>
  </p:clrMapOvr>
  <p:transition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image14.png"/>
          <p:cNvPicPr/>
          <p:nvPr/>
        </p:nvPicPr>
        <p:blipFill>
          <a:blip r:embed="rId2">
            <a:extLst/>
          </a:blip>
          <a:srcRect l="0" t="1737" r="0" b="1737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89" name="Shape 89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7200">
                <a:solidFill>
                  <a:srgbClr val="535353"/>
                </a:solidFill>
              </a:rPr>
              <a:t>sunshine  </a:t>
            </a:r>
          </a:p>
        </p:txBody>
      </p:sp>
      <p:sp>
        <p:nvSpPr>
          <p:cNvPr id="90" name="Shape 90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286258">
              <a:defRPr sz="1800">
                <a:solidFill>
                  <a:srgbClr val="000000"/>
                </a:solidFill>
              </a:defRPr>
            </a:pP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INGREDIENTES: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45 ml Corralejo Blanco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20 ml Crema Quita Penas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10 hojas de hierbabuena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4 trozos de mango petacon 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15 ml Jugo de limón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30 ml Jarabe Natural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60 ml Soda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Completar con hielo crush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Decoración: Rebanada de mango </a:t>
            </a:r>
          </a:p>
        </p:txBody>
      </p:sp>
    </p:spTree>
  </p:cSld>
  <p:clrMapOvr>
    <a:masterClrMapping/>
  </p:clrMapOvr>
  <p:transition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" name="image15.png"/>
          <p:cNvPicPr/>
          <p:nvPr/>
        </p:nvPicPr>
        <p:blipFill>
          <a:blip r:embed="rId2">
            <a:extLst/>
          </a:blip>
          <a:srcRect l="23165" t="0" r="25594" b="0"/>
          <a:stretch>
            <a:fillRect/>
          </a:stretch>
        </p:blipFill>
        <p:spPr>
          <a:xfrm>
            <a:off x="6705600" y="1003854"/>
            <a:ext cx="5359400" cy="6971193"/>
          </a:xfrm>
          <a:prstGeom prst="rect">
            <a:avLst/>
          </a:prstGeom>
          <a:ln w="12700">
            <a:miter lim="400000"/>
          </a:ln>
        </p:spPr>
      </p:pic>
      <p:sp>
        <p:nvSpPr>
          <p:cNvPr id="93" name="Shape 93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7200">
                <a:solidFill>
                  <a:srgbClr val="535353"/>
                </a:solidFill>
              </a:rPr>
              <a:t>MAZORCA</a:t>
            </a:r>
          </a:p>
        </p:txBody>
      </p:sp>
      <p:sp>
        <p:nvSpPr>
          <p:cNvPr id="94" name="Shape 94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397256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INGREDIENTES: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- 45 ml Corralejo Reposado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- 30 ml Jarabe de Maíz 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- 20 ml Jugo de limón amarillo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- 20 ml Licor de chile Ancho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Escarcha de sal de gusano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Decoración: Elote Baby</a:t>
            </a:r>
          </a:p>
        </p:txBody>
      </p:sp>
    </p:spTree>
  </p:cSld>
  <p:clrMapOvr>
    <a:masterClrMapping/>
  </p:clrMapOvr>
  <p:transition spd="med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image16.png"/>
          <p:cNvPicPr/>
          <p:nvPr/>
        </p:nvPicPr>
        <p:blipFill>
          <a:blip r:embed="rId2">
            <a:extLst/>
          </a:blip>
          <a:srcRect l="20934" t="0" r="20934" b="0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97" name="Shape 97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7200">
                <a:solidFill>
                  <a:srgbClr val="535353"/>
                </a:solidFill>
              </a:rPr>
              <a:t>catrina</a:t>
            </a:r>
          </a:p>
        </p:txBody>
      </p:sp>
      <p:sp>
        <p:nvSpPr>
          <p:cNvPr id="98" name="Shape 98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368045">
              <a:defRPr sz="1800">
                <a:solidFill>
                  <a:srgbClr val="000000"/>
                </a:solidFill>
              </a:defRPr>
            </a:pP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INGREDIENTES: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45 ml Corralejo Blanco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20 ml Jarabe de Romero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3 trozos de Guayaba Natural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30 ml Jugo de Toronja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1 Dash de Bitters de Naranja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Escarcha de sal de gusano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Decoración: Ramita de romero</a:t>
            </a:r>
          </a:p>
        </p:txBody>
      </p:sp>
    </p:spTree>
  </p:cSld>
  <p:clrMapOvr>
    <a:masterClrMapping/>
  </p:clrMapOvr>
  <p:transition spd="med" advClick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image17.png"/>
          <p:cNvPicPr/>
          <p:nvPr/>
        </p:nvPicPr>
        <p:blipFill>
          <a:blip r:embed="rId2">
            <a:extLst/>
          </a:blip>
          <a:srcRect l="25892" t="0" r="28073" b="0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101" name="Shape 101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7200">
                <a:solidFill>
                  <a:srgbClr val="535353"/>
                </a:solidFill>
              </a:rPr>
              <a:t>navy</a:t>
            </a:r>
          </a:p>
        </p:txBody>
      </p:sp>
      <p:sp>
        <p:nvSpPr>
          <p:cNvPr id="102" name="Shape 102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449833">
              <a:defRPr sz="1800">
                <a:solidFill>
                  <a:srgbClr val="000000"/>
                </a:solidFill>
              </a:defRPr>
            </a:pP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INGREDIENTES: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45 ml Licor Horus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20 ml Jarabe de Canela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30 ml Leche de Arroz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10 ml Te negro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Decoración: 3 granos de café </a:t>
            </a:r>
          </a:p>
        </p:txBody>
      </p:sp>
    </p:spTree>
  </p:cSld>
  <p:clrMapOvr>
    <a:masterClrMapping/>
  </p:clrMapOvr>
  <p:transition spd="med" advClick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image18.png"/>
          <p:cNvPicPr/>
          <p:nvPr/>
        </p:nvPicPr>
        <p:blipFill>
          <a:blip r:embed="rId2">
            <a:extLst/>
          </a:blip>
          <a:srcRect l="26982" t="0" r="26982" b="0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105" name="Shape 105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7200">
                <a:solidFill>
                  <a:srgbClr val="535353"/>
                </a:solidFill>
              </a:rPr>
              <a:t>corralejo pepper sour</a:t>
            </a:r>
          </a:p>
        </p:txBody>
      </p:sp>
      <p:sp>
        <p:nvSpPr>
          <p:cNvPr id="106" name="Shape 106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368045">
              <a:defRPr sz="1800">
                <a:solidFill>
                  <a:srgbClr val="000000"/>
                </a:solidFill>
              </a:defRPr>
            </a:pP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INGREDIENTES: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45 ml Corralejo Blanco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1 clara de huevo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20 ml Jugo de Naranja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10 ml Jugo de limón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20 ml Jarabe de chile serrano 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Decoración: Brocheta de trozo de piña con cascara y rodaja de chile serrano.</a:t>
            </a:r>
          </a:p>
        </p:txBody>
      </p:sp>
    </p:spTree>
  </p:cSld>
  <p:clrMapOvr>
    <a:masterClrMapping/>
  </p:clrMapOvr>
  <p:transition spd="med" advClick="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image19.png"/>
          <p:cNvPicPr/>
          <p:nvPr/>
        </p:nvPicPr>
        <p:blipFill>
          <a:blip r:embed="rId2">
            <a:extLst/>
          </a:blip>
          <a:srcRect l="0" t="1737" r="0" b="1737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109" name="Shape 109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7200">
                <a:solidFill>
                  <a:srgbClr val="535353"/>
                </a:solidFill>
              </a:rPr>
              <a:t>valetin</a:t>
            </a:r>
          </a:p>
        </p:txBody>
      </p:sp>
      <p:sp>
        <p:nvSpPr>
          <p:cNvPr id="110" name="Shape 110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297940">
              <a:defRPr sz="1800">
                <a:solidFill>
                  <a:srgbClr val="000000"/>
                </a:solidFill>
              </a:defRPr>
            </a:pPr>
            <a:endParaRPr sz="1900"/>
          </a:p>
          <a:p>
            <a:pPr lvl="0" algn="l" defTabSz="29794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535353"/>
                </a:solidFill>
              </a:rPr>
              <a:t>INGREDIENTES:</a:t>
            </a:r>
            <a:endParaRPr sz="1900"/>
          </a:p>
          <a:p>
            <a:pPr lvl="0" algn="l" defTabSz="297940">
              <a:defRPr sz="1800">
                <a:solidFill>
                  <a:srgbClr val="000000"/>
                </a:solidFill>
              </a:defRPr>
            </a:pPr>
            <a:endParaRPr sz="1900"/>
          </a:p>
          <a:p>
            <a:pPr lvl="0" algn="l" defTabSz="29794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535353"/>
                </a:solidFill>
              </a:rPr>
              <a:t>45 ml Corralejo Reposado</a:t>
            </a:r>
            <a:endParaRPr sz="1900"/>
          </a:p>
          <a:p>
            <a:pPr lvl="0" algn="l" defTabSz="29794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535353"/>
                </a:solidFill>
              </a:rPr>
              <a:t>20 ml Licor Horus</a:t>
            </a:r>
            <a:endParaRPr sz="1900"/>
          </a:p>
          <a:p>
            <a:pPr lvl="0" algn="l" defTabSz="29794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535353"/>
                </a:solidFill>
              </a:rPr>
              <a:t>20 ml Leche de Almendras</a:t>
            </a:r>
            <a:endParaRPr sz="1900"/>
          </a:p>
          <a:p>
            <a:pPr lvl="0" algn="l" defTabSz="29794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535353"/>
                </a:solidFill>
              </a:rPr>
              <a:t>20 ml Leche Carnation</a:t>
            </a:r>
            <a:endParaRPr sz="1900"/>
          </a:p>
          <a:p>
            <a:pPr lvl="0" algn="l" defTabSz="29794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535353"/>
                </a:solidFill>
              </a:rPr>
              <a:t>20 ml Jarabe de Canela</a:t>
            </a:r>
            <a:endParaRPr sz="1900"/>
          </a:p>
          <a:p>
            <a:pPr lvl="0" algn="l" defTabSz="29794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535353"/>
                </a:solidFill>
              </a:rPr>
              <a:t>Dash de amargo de angostura </a:t>
            </a:r>
            <a:endParaRPr sz="1900"/>
          </a:p>
          <a:p>
            <a:pPr lvl="0" algn="l" defTabSz="297940">
              <a:defRPr sz="1800">
                <a:solidFill>
                  <a:srgbClr val="000000"/>
                </a:solidFill>
              </a:defRPr>
            </a:pPr>
            <a:endParaRPr sz="1900"/>
          </a:p>
          <a:p>
            <a:pPr lvl="0" algn="l" defTabSz="29794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535353"/>
                </a:solidFill>
              </a:rPr>
              <a:t>Decoración: con el dash de amargo de angostura darle forma de corazón .</a:t>
            </a:r>
          </a:p>
        </p:txBody>
      </p:sp>
    </p:spTree>
  </p:cSld>
  <p:clrMapOvr>
    <a:masterClrMapping/>
  </p:clrMapOvr>
  <p:transition spd="med" advClick="1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image20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798733" y="609600"/>
            <a:ext cx="5173134" cy="7759701"/>
          </a:xfrm>
          <a:prstGeom prst="rect">
            <a:avLst/>
          </a:prstGeom>
          <a:ln w="12700">
            <a:miter lim="400000"/>
          </a:ln>
        </p:spPr>
      </p:pic>
      <p:sp>
        <p:nvSpPr>
          <p:cNvPr id="113" name="Shape 113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7200">
                <a:solidFill>
                  <a:srgbClr val="535353"/>
                </a:solidFill>
              </a:rPr>
              <a:t>LITTLE BOY  </a:t>
            </a:r>
          </a:p>
        </p:txBody>
      </p:sp>
      <p:sp>
        <p:nvSpPr>
          <p:cNvPr id="114" name="Shape 114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332992">
              <a:defRPr sz="1800">
                <a:solidFill>
                  <a:srgbClr val="000000"/>
                </a:solidFill>
              </a:defRPr>
            </a:pP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INGREDIENTES: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20 ml 99,000 Horas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20 ml Ron Prohibido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15 ml Jugo de limón amarillo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20 ml Jarabe Natural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30 ml Jugo de Sandía 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Decoración:  Triangulo de sandía </a:t>
            </a:r>
          </a:p>
        </p:txBody>
      </p:sp>
    </p:spTree>
  </p:cSld>
  <p:clrMapOvr>
    <a:masterClrMapping/>
  </p:clrMapOvr>
  <p:transition spd="med" advClick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" name="image21.png"/>
          <p:cNvPicPr/>
          <p:nvPr/>
        </p:nvPicPr>
        <p:blipFill>
          <a:blip r:embed="rId2">
            <a:extLst/>
          </a:blip>
          <a:srcRect l="25077" t="0" r="28179" b="0"/>
          <a:stretch>
            <a:fillRect/>
          </a:stretch>
        </p:blipFill>
        <p:spPr>
          <a:xfrm>
            <a:off x="6705600" y="6858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117" name="Shape 117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7200">
                <a:solidFill>
                  <a:srgbClr val="535353"/>
                </a:solidFill>
              </a:rPr>
              <a:t>kokin</a:t>
            </a:r>
          </a:p>
        </p:txBody>
      </p:sp>
      <p:sp>
        <p:nvSpPr>
          <p:cNvPr id="118" name="Shape 118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defTabSz="449833">
              <a:defRPr sz="1800">
                <a:solidFill>
                  <a:srgbClr val="000000"/>
                </a:solidFill>
              </a:defRPr>
            </a:pP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INGREDIENTES: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45 ml Ron Prohibido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20 ml Jarabe Natural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Agua de coco natural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Servido en coco pelado</a:t>
            </a:r>
          </a:p>
        </p:txBody>
      </p:sp>
    </p:spTree>
  </p:cSld>
  <p:clrMapOvr>
    <a:masterClrMapping/>
  </p:clrMapOvr>
  <p:transition spd="med" advClick="1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image22.png"/>
          <p:cNvPicPr/>
          <p:nvPr/>
        </p:nvPicPr>
        <p:blipFill>
          <a:blip r:embed="rId2">
            <a:extLst/>
          </a:blip>
          <a:srcRect l="17658" t="0" r="21951" b="0"/>
          <a:stretch>
            <a:fillRect/>
          </a:stretch>
        </p:blipFill>
        <p:spPr>
          <a:xfrm>
            <a:off x="6705599" y="1531908"/>
            <a:ext cx="5359402" cy="5915084"/>
          </a:xfrm>
          <a:prstGeom prst="rect">
            <a:avLst/>
          </a:prstGeom>
          <a:ln w="12700">
            <a:miter lim="400000"/>
          </a:ln>
        </p:spPr>
      </p:pic>
      <p:sp>
        <p:nvSpPr>
          <p:cNvPr id="121" name="Shape 121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7200">
                <a:solidFill>
                  <a:srgbClr val="535353"/>
                </a:solidFill>
              </a:rPr>
              <a:t>horus fusion</a:t>
            </a:r>
          </a:p>
        </p:txBody>
      </p:sp>
      <p:sp>
        <p:nvSpPr>
          <p:cNvPr id="122" name="Shape 122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397256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INGREDIENTES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- 45 ml Licor Horus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- 20 ml Jarabe de cafe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- 15 ml Fernet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- 60 ml Half &amp; Half (Mix de leches)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Decoración: Ralladura de trufa de chocolate, anis estrella y barita de canela.</a:t>
            </a:r>
          </a:p>
        </p:txBody>
      </p:sp>
    </p:spTree>
  </p:cSld>
  <p:clrMapOvr>
    <a:masterClrMapping/>
  </p:clrMapOvr>
  <p:transition spd="med" advClick="1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image23.png"/>
          <p:cNvPicPr/>
          <p:nvPr/>
        </p:nvPicPr>
        <p:blipFill>
          <a:blip r:embed="rId2">
            <a:extLst/>
          </a:blip>
          <a:srcRect l="0" t="1737" r="0" b="1737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125" name="Shape 125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7200">
                <a:solidFill>
                  <a:srgbClr val="535353"/>
                </a:solidFill>
              </a:rPr>
              <a:t>la reserva de corralejo</a:t>
            </a:r>
          </a:p>
        </p:txBody>
      </p:sp>
      <p:sp>
        <p:nvSpPr>
          <p:cNvPr id="126" name="Shape 126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457200">
              <a:defRPr sz="1800">
                <a:solidFill>
                  <a:srgbClr val="000000"/>
                </a:solidFill>
              </a:defRPr>
            </a:pPr>
            <a:endParaRPr sz="1400">
              <a:solidFill>
                <a:srgbClr val="3B5998"/>
              </a:solidFill>
              <a:latin typeface="+mj-lt"/>
              <a:ea typeface="+mj-ea"/>
              <a:cs typeface="+mj-cs"/>
              <a:sym typeface="Helvetica"/>
            </a:endParaRPr>
          </a:p>
          <a:p>
            <a:pPr lvl="0" algn="l" defTabSz="457200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3D4553"/>
                </a:solidFill>
                <a:latin typeface="+mj-lt"/>
                <a:ea typeface="+mj-ea"/>
                <a:cs typeface="+mj-cs"/>
                <a:sym typeface="Helvetica"/>
              </a:rPr>
              <a:t>INGREDIENTES</a:t>
            </a:r>
            <a:endParaRPr sz="2100">
              <a:solidFill>
                <a:srgbClr val="3D4553"/>
              </a:solidFill>
              <a:latin typeface="+mj-lt"/>
              <a:ea typeface="+mj-ea"/>
              <a:cs typeface="+mj-cs"/>
              <a:sym typeface="Helvetica"/>
            </a:endParaRPr>
          </a:p>
          <a:p>
            <a:pPr lvl="0" algn="l" defTabSz="457200">
              <a:defRPr sz="1800">
                <a:solidFill>
                  <a:srgbClr val="000000"/>
                </a:solidFill>
              </a:defRPr>
            </a:pPr>
            <a:endParaRPr sz="2100">
              <a:solidFill>
                <a:srgbClr val="3D4553"/>
              </a:solidFill>
              <a:latin typeface="+mj-lt"/>
              <a:ea typeface="+mj-ea"/>
              <a:cs typeface="+mj-cs"/>
              <a:sym typeface="Helvetica"/>
            </a:endParaRPr>
          </a:p>
          <a:p>
            <a:pPr lvl="0" algn="l" defTabSz="457200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3D4553"/>
                </a:solidFill>
                <a:latin typeface="+mj-lt"/>
                <a:ea typeface="+mj-ea"/>
                <a:cs typeface="+mj-cs"/>
                <a:sym typeface="Helvetica"/>
              </a:rPr>
              <a:t>50 ml Ron prohibido </a:t>
            </a:r>
            <a:endParaRPr sz="2100">
              <a:solidFill>
                <a:srgbClr val="3D4553"/>
              </a:solidFill>
              <a:latin typeface="+mj-lt"/>
              <a:ea typeface="+mj-ea"/>
              <a:cs typeface="+mj-cs"/>
              <a:sym typeface="Helvetica"/>
            </a:endParaRPr>
          </a:p>
          <a:p>
            <a:pPr lvl="0" algn="l" defTabSz="457200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3D4553"/>
                </a:solidFill>
                <a:latin typeface="+mj-lt"/>
                <a:ea typeface="+mj-ea"/>
                <a:cs typeface="+mj-cs"/>
                <a:sym typeface="Helvetica"/>
              </a:rPr>
              <a:t>15 ml Jugo de limón amarillo</a:t>
            </a:r>
            <a:endParaRPr sz="2100">
              <a:solidFill>
                <a:srgbClr val="3D4553"/>
              </a:solidFill>
              <a:latin typeface="+mj-lt"/>
              <a:ea typeface="+mj-ea"/>
              <a:cs typeface="+mj-cs"/>
              <a:sym typeface="Helvetica"/>
            </a:endParaRPr>
          </a:p>
          <a:p>
            <a:pPr lvl="0" algn="l" defTabSz="457200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3D4553"/>
                </a:solidFill>
                <a:latin typeface="+mj-lt"/>
                <a:ea typeface="+mj-ea"/>
                <a:cs typeface="+mj-cs"/>
                <a:sym typeface="Helvetica"/>
              </a:rPr>
              <a:t>20 ml Pulpa de Maracuya</a:t>
            </a:r>
            <a:br>
              <a:rPr sz="2100">
                <a:solidFill>
                  <a:srgbClr val="3D4553"/>
                </a:solidFill>
                <a:latin typeface="+mj-lt"/>
                <a:ea typeface="+mj-ea"/>
                <a:cs typeface="+mj-cs"/>
                <a:sym typeface="Helvetica"/>
              </a:rPr>
            </a:br>
            <a:r>
              <a:rPr sz="2100">
                <a:solidFill>
                  <a:srgbClr val="3D4553"/>
                </a:solidFill>
                <a:latin typeface="+mj-lt"/>
                <a:ea typeface="+mj-ea"/>
                <a:cs typeface="+mj-cs"/>
                <a:sym typeface="Helvetica"/>
              </a:rPr>
              <a:t>10 ml Licor 43</a:t>
            </a:r>
            <a:br>
              <a:rPr sz="2100">
                <a:solidFill>
                  <a:srgbClr val="3D4553"/>
                </a:solidFill>
                <a:latin typeface="+mj-lt"/>
                <a:ea typeface="+mj-ea"/>
                <a:cs typeface="+mj-cs"/>
                <a:sym typeface="Helvetica"/>
              </a:rPr>
            </a:br>
            <a:r>
              <a:rPr sz="2100">
                <a:solidFill>
                  <a:srgbClr val="3D4553"/>
                </a:solidFill>
                <a:latin typeface="+mj-lt"/>
                <a:ea typeface="+mj-ea"/>
                <a:cs typeface="+mj-cs"/>
                <a:sym typeface="Helvetica"/>
              </a:rPr>
              <a:t>Top soda Maracuya</a:t>
            </a:r>
          </a:p>
        </p:txBody>
      </p:sp>
    </p:spTree>
  </p:cSld>
  <p:clrMapOvr>
    <a:masterClrMapping/>
  </p:clrMapOvr>
  <p:transition spd="med" advClick="1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" name="image24.png"/>
          <p:cNvPicPr/>
          <p:nvPr/>
        </p:nvPicPr>
        <p:blipFill>
          <a:blip r:embed="rId2">
            <a:extLst/>
          </a:blip>
          <a:srcRect l="17089" t="0" r="17089" b="0"/>
          <a:stretch>
            <a:fillRect/>
          </a:stretch>
        </p:blipFill>
        <p:spPr>
          <a:xfrm>
            <a:off x="6705599" y="1577189"/>
            <a:ext cx="5359402" cy="5824522"/>
          </a:xfrm>
          <a:prstGeom prst="rect">
            <a:avLst/>
          </a:prstGeom>
          <a:ln w="12700">
            <a:miter lim="400000"/>
          </a:ln>
        </p:spPr>
      </p:pic>
      <p:sp>
        <p:nvSpPr>
          <p:cNvPr id="129" name="Shape 129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7200">
                <a:solidFill>
                  <a:srgbClr val="535353"/>
                </a:solidFill>
              </a:rPr>
              <a:t>boker mule</a:t>
            </a:r>
          </a:p>
        </p:txBody>
      </p:sp>
      <p:sp>
        <p:nvSpPr>
          <p:cNvPr id="130" name="Shape 130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449833">
              <a:defRPr sz="1800">
                <a:solidFill>
                  <a:srgbClr val="000000"/>
                </a:solidFill>
              </a:defRPr>
            </a:pP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INGREDIENTES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- 50 ml Boker Vodka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- 10 ml Jugo de limón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- Completar con cerveza de jengibre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Decoración: 2 rodajas de limón y 2 laminas de jengibre</a:t>
            </a:r>
          </a:p>
        </p:txBody>
      </p:sp>
    </p:spTree>
  </p:cSld>
  <p:clrMapOvr>
    <a:masterClrMapping/>
  </p:clrMapOvr>
  <p:transition spd="med" advClick="1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image25.png"/>
          <p:cNvPicPr/>
          <p:nvPr/>
        </p:nvPicPr>
        <p:blipFill>
          <a:blip r:embed="rId2">
            <a:extLst/>
          </a:blip>
          <a:srcRect l="24167" t="0" r="24167" b="0"/>
          <a:stretch>
            <a:fillRect/>
          </a:stretch>
        </p:blipFill>
        <p:spPr>
          <a:xfrm>
            <a:off x="6705599" y="609600"/>
            <a:ext cx="5359402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133" name="Shape 133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7200">
                <a:solidFill>
                  <a:srgbClr val="535353"/>
                </a:solidFill>
              </a:rPr>
              <a:t>Prohibido lucky </a:t>
            </a:r>
          </a:p>
        </p:txBody>
      </p:sp>
      <p:sp>
        <p:nvSpPr>
          <p:cNvPr id="134" name="Shape 134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332992">
              <a:defRPr sz="1800">
                <a:solidFill>
                  <a:srgbClr val="000000"/>
                </a:solidFill>
              </a:defRPr>
            </a:pP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Ingredientes: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45 ml Ron Prohibido 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20 ml Jarabe Natural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10 hojas de Hierbabuena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8 blueberries 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Completar con Soda 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Decoración Arbolito de hierbabuena y brocheta de blueberries</a:t>
            </a:r>
          </a:p>
        </p:txBody>
      </p:sp>
    </p:spTree>
  </p:cSld>
  <p:clrMapOvr>
    <a:masterClrMapping/>
  </p:clrMapOvr>
  <p:transition spd="med" advClick="1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" name="image26.png"/>
          <p:cNvPicPr/>
          <p:nvPr/>
        </p:nvPicPr>
        <p:blipFill>
          <a:blip r:embed="rId2">
            <a:extLst/>
          </a:blip>
          <a:srcRect l="22035" t="0" r="22035" b="0"/>
          <a:stretch>
            <a:fillRect/>
          </a:stretch>
        </p:blipFill>
        <p:spPr>
          <a:xfrm>
            <a:off x="6705599" y="636342"/>
            <a:ext cx="5359402" cy="7706216"/>
          </a:xfrm>
          <a:prstGeom prst="rect">
            <a:avLst/>
          </a:prstGeom>
          <a:ln w="12700">
            <a:miter lim="400000"/>
          </a:ln>
        </p:spPr>
      </p:pic>
      <p:sp>
        <p:nvSpPr>
          <p:cNvPr id="137" name="Shape 137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7200">
                <a:solidFill>
                  <a:srgbClr val="535353"/>
                </a:solidFill>
              </a:rPr>
              <a:t>batanga</a:t>
            </a:r>
          </a:p>
        </p:txBody>
      </p:sp>
      <p:sp>
        <p:nvSpPr>
          <p:cNvPr id="138" name="Shape 138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INGREDIENTES: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45 ml Corralejo Blanco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10 ml Jugo de limón 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1 pizca de sal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Completar con coca cola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Escarcha de sal con tajin 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Decoración un cuchillo </a:t>
            </a:r>
          </a:p>
        </p:txBody>
      </p:sp>
    </p:spTree>
  </p:cSld>
  <p:clrMapOvr>
    <a:masterClrMapping/>
  </p:clrMapOvr>
  <p:transition spd="med" advClick="1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" name="image27.png"/>
          <p:cNvPicPr/>
          <p:nvPr/>
        </p:nvPicPr>
        <p:blipFill>
          <a:blip r:embed="rId2">
            <a:extLst/>
          </a:blip>
          <a:srcRect l="0" t="1737" r="0" b="1737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141" name="Shape 141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7200">
                <a:solidFill>
                  <a:srgbClr val="535353"/>
                </a:solidFill>
              </a:rPr>
              <a:t>palomo </a:t>
            </a:r>
          </a:p>
        </p:txBody>
      </p:sp>
      <p:sp>
        <p:nvSpPr>
          <p:cNvPr id="142" name="Shape 142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443991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535353"/>
                </a:solidFill>
              </a:rPr>
              <a:t>Ingredientes:</a:t>
            </a:r>
            <a:endParaRPr sz="2800"/>
          </a:p>
          <a:p>
            <a:pPr lvl="0" algn="l" defTabSz="443991">
              <a:defRPr sz="1800">
                <a:solidFill>
                  <a:srgbClr val="000000"/>
                </a:solidFill>
              </a:defRPr>
            </a:pPr>
            <a:endParaRPr sz="2800"/>
          </a:p>
          <a:p>
            <a:pPr lvl="0" algn="l" defTabSz="443991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535353"/>
                </a:solidFill>
              </a:rPr>
              <a:t>45 ml Corralejo Reposado</a:t>
            </a:r>
            <a:endParaRPr sz="2800"/>
          </a:p>
          <a:p>
            <a:pPr lvl="0" algn="l" defTabSz="443991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535353"/>
                </a:solidFill>
              </a:rPr>
              <a:t>10 ml Jugo de limón</a:t>
            </a:r>
            <a:endParaRPr sz="2800"/>
          </a:p>
          <a:p>
            <a:pPr lvl="0" algn="l" defTabSz="443991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535353"/>
                </a:solidFill>
              </a:rPr>
              <a:t>10 ml Jugo de Naranja </a:t>
            </a:r>
            <a:endParaRPr sz="2800"/>
          </a:p>
          <a:p>
            <a:pPr lvl="0" algn="l" defTabSz="443991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535353"/>
                </a:solidFill>
              </a:rPr>
              <a:t>Completar con Ginger Ale</a:t>
            </a:r>
            <a:endParaRPr sz="2800"/>
          </a:p>
          <a:p>
            <a:pPr lvl="0" algn="l" defTabSz="443991">
              <a:defRPr sz="1800">
                <a:solidFill>
                  <a:srgbClr val="000000"/>
                </a:solidFill>
              </a:defRPr>
            </a:pPr>
            <a:endParaRPr sz="2800"/>
          </a:p>
          <a:p>
            <a:pPr lvl="0" algn="l" defTabSz="443991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535353"/>
                </a:solidFill>
              </a:rPr>
              <a:t>Decoración de media rodaja de toronja y escarcha de sal con chile piquin.</a:t>
            </a:r>
          </a:p>
        </p:txBody>
      </p:sp>
    </p:spTree>
  </p:cSld>
  <p:clrMapOvr>
    <a:masterClrMapping/>
  </p:clrMapOvr>
  <p:transition spd="med" advClick="1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" name="image28.png"/>
          <p:cNvPicPr/>
          <p:nvPr/>
        </p:nvPicPr>
        <p:blipFill>
          <a:blip r:embed="rId2">
            <a:extLst/>
          </a:blip>
          <a:srcRect l="0" t="1737" r="0" b="1737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145" name="Shape 145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7200">
                <a:solidFill>
                  <a:srgbClr val="535353"/>
                </a:solidFill>
              </a:rPr>
              <a:t>pROHIBIDO SURF </a:t>
            </a:r>
          </a:p>
        </p:txBody>
      </p:sp>
      <p:sp>
        <p:nvSpPr>
          <p:cNvPr id="146" name="Shape 146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332992">
              <a:defRPr sz="1800">
                <a:solidFill>
                  <a:srgbClr val="000000"/>
                </a:solidFill>
              </a:defRPr>
            </a:pP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INGREDIENTES: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50 ml Ron Prohibido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20 ml Jarabe de menta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4 trozos de sandía 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15 ml jugo de limón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30 ml Jugo de Piña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2 dash de bitters de naranja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Decoración:  Arbolito de hierbabuena, triángulo de sandía y sombrilla.</a:t>
            </a:r>
          </a:p>
        </p:txBody>
      </p:sp>
    </p:spTree>
  </p:cSld>
  <p:clrMapOvr>
    <a:masterClrMapping/>
  </p:clrMapOvr>
  <p:transition spd="med" advClick="1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" name="image29.png"/>
          <p:cNvPicPr/>
          <p:nvPr/>
        </p:nvPicPr>
        <p:blipFill>
          <a:blip r:embed="rId2">
            <a:extLst/>
          </a:blip>
          <a:srcRect l="24437" t="0" r="24437" b="0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149" name="Shape 149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7200">
                <a:solidFill>
                  <a:srgbClr val="535353"/>
                </a:solidFill>
              </a:rPr>
              <a:t>Don kona</a:t>
            </a:r>
          </a:p>
        </p:txBody>
      </p:sp>
      <p:sp>
        <p:nvSpPr>
          <p:cNvPr id="150" name="Shape 150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286258">
              <a:defRPr sz="1800">
                <a:solidFill>
                  <a:srgbClr val="000000"/>
                </a:solidFill>
              </a:defRPr>
            </a:pP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INGREDIENTES: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50 ml Ron Prohibido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20 ml Orgeat 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10 ml Jarabe de Canela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10 ml Licor de Naranja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10 ml Jugo de limón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30 ml Jugo de Guayaba 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1 Dash de Amargo de Angostura 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Decoración:  3 hojas de piña, piel larga de naranja, y una frambuesa.</a:t>
            </a:r>
          </a:p>
        </p:txBody>
      </p:sp>
    </p:spTree>
  </p:cSld>
  <p:clrMapOvr>
    <a:masterClrMapping/>
  </p:clrMapOvr>
  <p:transition spd="med" advClick="1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image30.png"/>
          <p:cNvPicPr/>
          <p:nvPr/>
        </p:nvPicPr>
        <p:blipFill>
          <a:blip r:embed="rId2">
            <a:extLst/>
          </a:blip>
          <a:srcRect l="19745" t="0" r="25924" b="0"/>
          <a:stretch>
            <a:fillRect/>
          </a:stretch>
        </p:blipFill>
        <p:spPr>
          <a:xfrm>
            <a:off x="6705599" y="609600"/>
            <a:ext cx="5359402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153" name="Shape 153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7200">
                <a:solidFill>
                  <a:srgbClr val="535353"/>
                </a:solidFill>
              </a:rPr>
              <a:t>el tesoro de corralejo </a:t>
            </a:r>
          </a:p>
        </p:txBody>
      </p:sp>
      <p:sp>
        <p:nvSpPr>
          <p:cNvPr id="154" name="Shape 154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368045">
              <a:defRPr sz="1800">
                <a:solidFill>
                  <a:srgbClr val="000000"/>
                </a:solidFill>
              </a:defRPr>
            </a:pP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INGREDIENTES: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50 ml Gran Corralejo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15 ml Jarabe de Manzanilla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10 ml Jugo de Maracuya 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10 ml Jugo de limón amarillo 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Decoración: Servir en media pieza de maracuya perlas de plata y flor de manzanilla.</a:t>
            </a:r>
          </a:p>
        </p:txBody>
      </p:sp>
    </p:spTree>
  </p:cSld>
  <p:clrMapOvr>
    <a:masterClrMapping/>
  </p:clrMapOvr>
  <p:transition spd="med" advClick="1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" name="image31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705600" y="916515"/>
            <a:ext cx="5359402" cy="7145869"/>
          </a:xfrm>
          <a:prstGeom prst="rect">
            <a:avLst/>
          </a:prstGeom>
          <a:ln w="12700">
            <a:miter lim="400000"/>
          </a:ln>
        </p:spPr>
      </p:pic>
      <p:sp>
        <p:nvSpPr>
          <p:cNvPr id="157" name="Shape 157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7200">
                <a:solidFill>
                  <a:srgbClr val="535353"/>
                </a:solidFill>
              </a:rPr>
              <a:t>caravana </a:t>
            </a:r>
          </a:p>
        </p:txBody>
      </p:sp>
      <p:sp>
        <p:nvSpPr>
          <p:cNvPr id="158" name="Shape 158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332992">
              <a:defRPr sz="1800">
                <a:solidFill>
                  <a:srgbClr val="000000"/>
                </a:solidFill>
              </a:defRPr>
            </a:pP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INGREDIENTES: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45 ml Boker Vodka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20 ml Licor de Jengibre 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30 ml Jugo de Naranja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30 ml Jugo de Piña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10 ml Jugo de limón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Decoración: Arbolito de hierbabuena y pieza de piña</a:t>
            </a:r>
          </a:p>
        </p:txBody>
      </p:sp>
    </p:spTree>
  </p:cSld>
  <p:clrMapOvr>
    <a:masterClrMapping/>
  </p:clrMapOvr>
  <p:transition spd="med" advClick="1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" name="image32.png"/>
          <p:cNvPicPr/>
          <p:nvPr/>
        </p:nvPicPr>
        <p:blipFill>
          <a:blip r:embed="rId2">
            <a:extLst/>
          </a:blip>
          <a:srcRect l="0" t="1737" r="0" b="1737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161" name="Shape 161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 sz="7100"/>
            </a:lvl1pPr>
          </a:lstStyle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7100">
                <a:solidFill>
                  <a:srgbClr val="535353"/>
                </a:solidFill>
              </a:rPr>
              <a:t>cinnaliento</a:t>
            </a:r>
          </a:p>
        </p:txBody>
      </p:sp>
      <p:sp>
        <p:nvSpPr>
          <p:cNvPr id="162" name="Shape 162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502412">
              <a:defRPr sz="1800">
                <a:solidFill>
                  <a:srgbClr val="000000"/>
                </a:solidFill>
              </a:defRPr>
            </a:pPr>
            <a:endParaRPr sz="3200"/>
          </a:p>
          <a:p>
            <a:pPr lvl="0" algn="l" defTabSz="502412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535353"/>
                </a:solidFill>
              </a:rPr>
              <a:t>INGREDIENTES:</a:t>
            </a:r>
            <a:endParaRPr sz="3200"/>
          </a:p>
          <a:p>
            <a:pPr lvl="0" algn="l" defTabSz="502412">
              <a:defRPr sz="1800">
                <a:solidFill>
                  <a:srgbClr val="000000"/>
                </a:solidFill>
              </a:defRPr>
            </a:pPr>
            <a:endParaRPr sz="3200"/>
          </a:p>
          <a:p>
            <a:pPr lvl="0" algn="l" defTabSz="502412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535353"/>
                </a:solidFill>
              </a:rPr>
              <a:t>45 ml Corralejo Blanco</a:t>
            </a:r>
            <a:endParaRPr sz="3200"/>
          </a:p>
          <a:p>
            <a:pPr lvl="0" algn="l" defTabSz="502412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535353"/>
                </a:solidFill>
              </a:rPr>
              <a:t>10 ml Jugo de limón</a:t>
            </a:r>
            <a:endParaRPr sz="3200"/>
          </a:p>
          <a:p>
            <a:pPr lvl="0" algn="l" defTabSz="502412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535353"/>
                </a:solidFill>
              </a:rPr>
              <a:t>20 ml Jarabe de Canela</a:t>
            </a:r>
            <a:endParaRPr sz="3200"/>
          </a:p>
          <a:p>
            <a:pPr lvl="0" algn="l" defTabSz="502412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535353"/>
                </a:solidFill>
              </a:rPr>
              <a:t>60 ml Jugo de Manzana </a:t>
            </a:r>
            <a:endParaRPr sz="3200"/>
          </a:p>
          <a:p>
            <a:pPr lvl="0" algn="l" defTabSz="502412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535353"/>
                </a:solidFill>
              </a:rPr>
              <a:t>Dash de granadina casera </a:t>
            </a:r>
          </a:p>
        </p:txBody>
      </p:sp>
    </p:spTree>
  </p:cSld>
  <p:clrMapOvr>
    <a:masterClrMapping/>
  </p:clrMapOvr>
  <p:transition spd="med" advClick="1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" name="image33.png"/>
          <p:cNvPicPr/>
          <p:nvPr/>
        </p:nvPicPr>
        <p:blipFill>
          <a:blip r:embed="rId2">
            <a:extLst/>
          </a:blip>
          <a:srcRect l="0" t="1737" r="0" b="1737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165" name="Shape 165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7200">
                <a:solidFill>
                  <a:srgbClr val="535353"/>
                </a:solidFill>
              </a:rPr>
              <a:t>curadito</a:t>
            </a:r>
          </a:p>
        </p:txBody>
      </p:sp>
      <p:sp>
        <p:nvSpPr>
          <p:cNvPr id="166" name="Shape 166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defTabSz="449833">
              <a:defRPr sz="1800">
                <a:solidFill>
                  <a:srgbClr val="000000"/>
                </a:solidFill>
              </a:defRPr>
            </a:pP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INGREDIENTES: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30 ml Tequila Blanco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30 ml Pulque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Decoración: Servir en pimiento grande y barita de apio </a:t>
            </a:r>
          </a:p>
        </p:txBody>
      </p:sp>
    </p:spTree>
  </p:cSld>
  <p:clrMapOvr>
    <a:masterClrMapping/>
  </p:clrMapOvr>
  <p:transition spd="med" advClick="1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" name="image34.png"/>
          <p:cNvPicPr/>
          <p:nvPr/>
        </p:nvPicPr>
        <p:blipFill>
          <a:blip r:embed="rId2">
            <a:extLst/>
          </a:blip>
          <a:srcRect l="21756" t="0" r="21756" b="0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169" name="Shape 169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7200">
                <a:solidFill>
                  <a:srgbClr val="535353"/>
                </a:solidFill>
              </a:rPr>
              <a:t>selfie</a:t>
            </a:r>
          </a:p>
        </p:txBody>
      </p:sp>
      <p:sp>
        <p:nvSpPr>
          <p:cNvPr id="170" name="Shape 170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368045">
              <a:defRPr sz="1800">
                <a:solidFill>
                  <a:srgbClr val="000000"/>
                </a:solidFill>
              </a:defRPr>
            </a:pP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Ingredientes: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- 50 ml Corralejo Reposado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- 30 ml Jarabe de canela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- 20 ml Jugo de limón Amarillo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- 2 Fresas en trozos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- 3 Frambuesas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- 2 Moras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Decoración: Arbolito de albahaca y frambuesa </a:t>
            </a:r>
          </a:p>
        </p:txBody>
      </p:sp>
    </p:spTree>
  </p:cSld>
  <p:clrMapOvr>
    <a:masterClrMapping/>
  </p:clrMapOvr>
  <p:transition spd="med" advClick="1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" name="image35.png"/>
          <p:cNvPicPr/>
          <p:nvPr/>
        </p:nvPicPr>
        <p:blipFill>
          <a:blip r:embed="rId2">
            <a:extLst/>
          </a:blip>
          <a:srcRect l="20502" t="0" r="20502" b="0"/>
          <a:stretch>
            <a:fillRect/>
          </a:stretch>
        </p:blipFill>
        <p:spPr>
          <a:xfrm>
            <a:off x="6705599" y="609600"/>
            <a:ext cx="5359402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173" name="Shape 173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7200">
                <a:solidFill>
                  <a:srgbClr val="535353"/>
                </a:solidFill>
              </a:rPr>
              <a:t>la selva</a:t>
            </a:r>
          </a:p>
        </p:txBody>
      </p:sp>
      <p:sp>
        <p:nvSpPr>
          <p:cNvPr id="174" name="Shape 174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defTabSz="508254">
              <a:defRPr sz="1800">
                <a:solidFill>
                  <a:srgbClr val="000000"/>
                </a:solidFill>
              </a:defRPr>
            </a:pPr>
            <a:endParaRPr sz="3300"/>
          </a:p>
          <a:p>
            <a:pPr lvl="0" algn="l" defTabSz="508254">
              <a:defRPr sz="1800">
                <a:solidFill>
                  <a:srgbClr val="000000"/>
                </a:solidFill>
              </a:defRPr>
            </a:pPr>
            <a:r>
              <a:rPr sz="3300">
                <a:solidFill>
                  <a:srgbClr val="535353"/>
                </a:solidFill>
              </a:rPr>
              <a:t>INGREDIENTES:</a:t>
            </a:r>
            <a:endParaRPr sz="3300"/>
          </a:p>
          <a:p>
            <a:pPr lvl="0" algn="l" defTabSz="397763">
              <a:defRPr sz="1800">
                <a:solidFill>
                  <a:srgbClr val="000000"/>
                </a:solidFill>
              </a:defRPr>
            </a:pPr>
            <a:endParaRPr sz="1100">
              <a:solidFill>
                <a:srgbClr val="141923"/>
              </a:solidFill>
              <a:latin typeface="+mj-lt"/>
              <a:ea typeface="+mj-ea"/>
              <a:cs typeface="+mj-cs"/>
              <a:sym typeface="Helvetica"/>
            </a:endParaRPr>
          </a:p>
          <a:p>
            <a:pPr lvl="0" algn="l" defTabSz="397763">
              <a:defRPr sz="1800">
                <a:solidFill>
                  <a:srgbClr val="000000"/>
                </a:solidFill>
              </a:defRPr>
            </a:pPr>
            <a:r>
              <a:rPr sz="1700">
                <a:solidFill>
                  <a:srgbClr val="5A5F5E"/>
                </a:solidFill>
                <a:latin typeface="+mj-lt"/>
                <a:ea typeface="+mj-ea"/>
                <a:cs typeface="+mj-cs"/>
                <a:sym typeface="Helvetica"/>
              </a:rPr>
              <a:t>50 ml Ron Prohibido</a:t>
            </a:r>
            <a:endParaRPr sz="1700">
              <a:solidFill>
                <a:srgbClr val="5A5F5E"/>
              </a:solidFill>
              <a:latin typeface="+mj-lt"/>
              <a:ea typeface="+mj-ea"/>
              <a:cs typeface="+mj-cs"/>
              <a:sym typeface="Helvetica"/>
            </a:endParaRPr>
          </a:p>
          <a:p>
            <a:pPr lvl="0" algn="l" defTabSz="397763">
              <a:defRPr sz="1800">
                <a:solidFill>
                  <a:srgbClr val="000000"/>
                </a:solidFill>
              </a:defRPr>
            </a:pPr>
            <a:r>
              <a:rPr sz="1700">
                <a:solidFill>
                  <a:srgbClr val="5A5F5E"/>
                </a:solidFill>
                <a:latin typeface="+mj-lt"/>
                <a:ea typeface="+mj-ea"/>
                <a:cs typeface="+mj-cs"/>
                <a:sym typeface="Helvetica"/>
              </a:rPr>
              <a:t>20 ml Jarabe Natural </a:t>
            </a:r>
            <a:endParaRPr sz="1700">
              <a:solidFill>
                <a:srgbClr val="5A5F5E"/>
              </a:solidFill>
              <a:latin typeface="+mj-lt"/>
              <a:ea typeface="+mj-ea"/>
              <a:cs typeface="+mj-cs"/>
              <a:sym typeface="Helvetica"/>
            </a:endParaRPr>
          </a:p>
          <a:p>
            <a:pPr lvl="0" algn="l" defTabSz="397763">
              <a:defRPr sz="1800">
                <a:solidFill>
                  <a:srgbClr val="000000"/>
                </a:solidFill>
              </a:defRPr>
            </a:pPr>
            <a:r>
              <a:rPr sz="1700">
                <a:solidFill>
                  <a:srgbClr val="5A5F5E"/>
                </a:solidFill>
                <a:latin typeface="+mj-lt"/>
                <a:ea typeface="+mj-ea"/>
                <a:cs typeface="+mj-cs"/>
                <a:sym typeface="Helvetica"/>
              </a:rPr>
              <a:t>30 ml Pulpa de Maracuya </a:t>
            </a:r>
            <a:endParaRPr sz="1700">
              <a:solidFill>
                <a:srgbClr val="5A5F5E"/>
              </a:solidFill>
              <a:latin typeface="+mj-lt"/>
              <a:ea typeface="+mj-ea"/>
              <a:cs typeface="+mj-cs"/>
              <a:sym typeface="Helvetica"/>
            </a:endParaRPr>
          </a:p>
          <a:p>
            <a:pPr lvl="0" algn="l" defTabSz="397763">
              <a:defRPr sz="1800">
                <a:solidFill>
                  <a:srgbClr val="000000"/>
                </a:solidFill>
              </a:defRPr>
            </a:pPr>
            <a:r>
              <a:rPr sz="1700">
                <a:solidFill>
                  <a:srgbClr val="5A5F5E"/>
                </a:solidFill>
                <a:latin typeface="+mj-lt"/>
                <a:ea typeface="+mj-ea"/>
                <a:cs typeface="+mj-cs"/>
                <a:sym typeface="Helvetica"/>
              </a:rPr>
              <a:t>45 ml Jugo de Piña</a:t>
            </a:r>
            <a:endParaRPr sz="1700">
              <a:solidFill>
                <a:srgbClr val="5A5F5E"/>
              </a:solidFill>
              <a:latin typeface="+mj-lt"/>
              <a:ea typeface="+mj-ea"/>
              <a:cs typeface="+mj-cs"/>
              <a:sym typeface="Helvetica"/>
            </a:endParaRPr>
          </a:p>
          <a:p>
            <a:pPr lvl="0" algn="l" defTabSz="397763">
              <a:defRPr sz="1800">
                <a:solidFill>
                  <a:srgbClr val="000000"/>
                </a:solidFill>
              </a:defRPr>
            </a:pPr>
            <a:r>
              <a:rPr sz="1700">
                <a:solidFill>
                  <a:srgbClr val="5A5F5E"/>
                </a:solidFill>
                <a:latin typeface="+mj-lt"/>
                <a:ea typeface="+mj-ea"/>
                <a:cs typeface="+mj-cs"/>
                <a:sym typeface="Helvetica"/>
              </a:rPr>
              <a:t>15 ml Jugo de limón </a:t>
            </a:r>
            <a:endParaRPr sz="1700">
              <a:solidFill>
                <a:srgbClr val="5A5F5E"/>
              </a:solidFill>
              <a:latin typeface="+mj-lt"/>
              <a:ea typeface="+mj-ea"/>
              <a:cs typeface="+mj-cs"/>
              <a:sym typeface="Helvetica"/>
            </a:endParaRPr>
          </a:p>
          <a:p>
            <a:pPr lvl="0" algn="l" defTabSz="397763">
              <a:defRPr sz="1800">
                <a:solidFill>
                  <a:srgbClr val="000000"/>
                </a:solidFill>
              </a:defRPr>
            </a:pPr>
            <a:r>
              <a:rPr sz="1700">
                <a:solidFill>
                  <a:srgbClr val="5A5F5E"/>
                </a:solidFill>
                <a:latin typeface="+mj-lt"/>
                <a:ea typeface="+mj-ea"/>
                <a:cs typeface="+mj-cs"/>
                <a:sym typeface="Helvetica"/>
              </a:rPr>
              <a:t>Dash de Amargo de Angostura </a:t>
            </a:r>
            <a:endParaRPr sz="1700">
              <a:solidFill>
                <a:srgbClr val="5A5F5E"/>
              </a:solidFill>
              <a:latin typeface="+mj-lt"/>
              <a:ea typeface="+mj-ea"/>
              <a:cs typeface="+mj-cs"/>
              <a:sym typeface="Helvetica"/>
            </a:endParaRPr>
          </a:p>
          <a:p>
            <a:pPr lvl="0" algn="l" defTabSz="397763">
              <a:defRPr sz="1800">
                <a:solidFill>
                  <a:srgbClr val="000000"/>
                </a:solidFill>
              </a:defRPr>
            </a:pPr>
            <a:r>
              <a:rPr sz="1700">
                <a:solidFill>
                  <a:srgbClr val="5A5F5E"/>
                </a:solidFill>
                <a:latin typeface="+mj-lt"/>
                <a:ea typeface="+mj-ea"/>
                <a:cs typeface="+mj-cs"/>
                <a:sym typeface="Helvetica"/>
              </a:rPr>
              <a:t>Albahaca</a:t>
            </a:r>
            <a:endParaRPr sz="1700">
              <a:solidFill>
                <a:srgbClr val="5A5F5E"/>
              </a:solidFill>
              <a:latin typeface="+mj-lt"/>
              <a:ea typeface="+mj-ea"/>
              <a:cs typeface="+mj-cs"/>
              <a:sym typeface="Helvetica"/>
            </a:endParaRPr>
          </a:p>
          <a:p>
            <a:pPr lvl="0" algn="l" defTabSz="397763">
              <a:defRPr sz="1800">
                <a:solidFill>
                  <a:srgbClr val="000000"/>
                </a:solidFill>
              </a:defRPr>
            </a:pPr>
            <a:endParaRPr sz="1700">
              <a:solidFill>
                <a:srgbClr val="5A5F5E"/>
              </a:solidFill>
              <a:latin typeface="+mj-lt"/>
              <a:ea typeface="+mj-ea"/>
              <a:cs typeface="+mj-cs"/>
              <a:sym typeface="Helvetica"/>
            </a:endParaRPr>
          </a:p>
          <a:p>
            <a:pPr lvl="0" algn="l" defTabSz="397763">
              <a:defRPr sz="1800">
                <a:solidFill>
                  <a:srgbClr val="000000"/>
                </a:solidFill>
              </a:defRPr>
            </a:pPr>
            <a:r>
              <a:rPr sz="1700">
                <a:solidFill>
                  <a:srgbClr val="5A5F5E"/>
                </a:solidFill>
                <a:latin typeface="+mj-lt"/>
                <a:ea typeface="+mj-ea"/>
                <a:cs typeface="+mj-cs"/>
                <a:sym typeface="Helvetica"/>
              </a:rPr>
              <a:t>Decoración: Media rodaja de naranja, Arbolito de hierbabuena, sombrilla </a:t>
            </a:r>
          </a:p>
        </p:txBody>
      </p:sp>
    </p:spTree>
  </p:cSld>
  <p:clrMapOvr>
    <a:masterClrMapping/>
  </p:clrMapOvr>
  <p:transition spd="med" advClick="1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6" name="image36.png"/>
          <p:cNvPicPr/>
          <p:nvPr/>
        </p:nvPicPr>
        <p:blipFill>
          <a:blip r:embed="rId2">
            <a:extLst/>
          </a:blip>
          <a:srcRect l="22986" t="0" r="22986" b="0"/>
          <a:stretch>
            <a:fillRect/>
          </a:stretch>
        </p:blipFill>
        <p:spPr>
          <a:xfrm>
            <a:off x="6705599" y="609600"/>
            <a:ext cx="5359402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177" name="Shape 177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7200">
                <a:solidFill>
                  <a:srgbClr val="535353"/>
                </a:solidFill>
              </a:rPr>
              <a:t>saladito</a:t>
            </a:r>
          </a:p>
        </p:txBody>
      </p:sp>
      <p:sp>
        <p:nvSpPr>
          <p:cNvPr id="178" name="Shape 178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368045">
              <a:defRPr sz="1800">
                <a:solidFill>
                  <a:srgbClr val="000000"/>
                </a:solidFill>
              </a:defRPr>
            </a:pP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INGREDIENTES: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- 45 ml 99,000 horas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- 20 ml Jarabe de tamarindo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- 15 ml Jugo de limón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- 20 ml Licor de chile Anco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- Escarcha de chile tajin 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Decoración: Piel de Naranja</a:t>
            </a:r>
          </a:p>
        </p:txBody>
      </p:sp>
    </p:spTree>
  </p:cSld>
  <p:clrMapOvr>
    <a:masterClrMapping/>
  </p:clrMapOvr>
  <p:transition spd="med" advClick="1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0" name="image37.png"/>
          <p:cNvPicPr/>
          <p:nvPr/>
        </p:nvPicPr>
        <p:blipFill>
          <a:blip r:embed="rId2">
            <a:extLst/>
          </a:blip>
          <a:srcRect l="23876" t="0" r="19298" b="0"/>
          <a:stretch>
            <a:fillRect/>
          </a:stretch>
        </p:blipFill>
        <p:spPr>
          <a:xfrm>
            <a:off x="6705599" y="609600"/>
            <a:ext cx="5359402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181" name="Shape 181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7200">
                <a:solidFill>
                  <a:srgbClr val="535353"/>
                </a:solidFill>
              </a:rPr>
              <a:t>horus alexander</a:t>
            </a:r>
          </a:p>
        </p:txBody>
      </p:sp>
      <p:sp>
        <p:nvSpPr>
          <p:cNvPr id="182" name="Shape 182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>
              <a:defRPr sz="1800">
                <a:solidFill>
                  <a:srgbClr val="000000"/>
                </a:solidFill>
              </a:defRPr>
            </a:pPr>
          </a:p>
          <a:p>
            <a:pPr lvl="0" algn="l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INGREDIENTES</a:t>
            </a:r>
            <a:endParaRPr sz="3800">
              <a:solidFill>
                <a:srgbClr val="535353"/>
              </a:solidFill>
            </a:endParaRPr>
          </a:p>
          <a:p>
            <a:pPr lvl="0" algn="l" defTabSz="457200">
              <a:defRPr sz="1800">
                <a:solidFill>
                  <a:srgbClr val="000000"/>
                </a:solidFill>
              </a:defRPr>
            </a:pPr>
            <a:endParaRPr sz="1400">
              <a:solidFill>
                <a:srgbClr val="141923"/>
              </a:solidFill>
              <a:latin typeface="+mj-lt"/>
              <a:ea typeface="+mj-ea"/>
              <a:cs typeface="+mj-cs"/>
              <a:sym typeface="Helvetica"/>
            </a:endParaRPr>
          </a:p>
          <a:p>
            <a:pPr lvl="0" algn="l" defTabSz="45720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606B7E"/>
                </a:solidFill>
                <a:latin typeface="+mj-lt"/>
                <a:ea typeface="+mj-ea"/>
                <a:cs typeface="+mj-cs"/>
                <a:sym typeface="Helvetica"/>
              </a:rPr>
              <a:t>- 50 ml Licor Horus</a:t>
            </a:r>
            <a:endParaRPr sz="1900">
              <a:solidFill>
                <a:srgbClr val="606B7E"/>
              </a:solidFill>
              <a:latin typeface="+mj-lt"/>
              <a:ea typeface="+mj-ea"/>
              <a:cs typeface="+mj-cs"/>
              <a:sym typeface="Helvetica"/>
            </a:endParaRPr>
          </a:p>
          <a:p>
            <a:pPr lvl="0" algn="l" defTabSz="45720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606B7E"/>
                </a:solidFill>
                <a:latin typeface="+mj-lt"/>
                <a:ea typeface="+mj-ea"/>
                <a:cs typeface="+mj-cs"/>
                <a:sym typeface="Helvetica"/>
              </a:rPr>
              <a:t>- 1 clara de huevo</a:t>
            </a:r>
            <a:endParaRPr sz="1900">
              <a:solidFill>
                <a:srgbClr val="606B7E"/>
              </a:solidFill>
              <a:latin typeface="+mj-lt"/>
              <a:ea typeface="+mj-ea"/>
              <a:cs typeface="+mj-cs"/>
              <a:sym typeface="Helvetica"/>
            </a:endParaRPr>
          </a:p>
          <a:p>
            <a:pPr lvl="0" algn="l" defTabSz="45720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606B7E"/>
                </a:solidFill>
                <a:latin typeface="+mj-lt"/>
                <a:ea typeface="+mj-ea"/>
                <a:cs typeface="+mj-cs"/>
                <a:sym typeface="Helvetica"/>
              </a:rPr>
              <a:t>- 15 ml Jarabe de azúcar mascabado</a:t>
            </a:r>
            <a:endParaRPr sz="1900">
              <a:solidFill>
                <a:srgbClr val="606B7E"/>
              </a:solidFill>
              <a:latin typeface="+mj-lt"/>
              <a:ea typeface="+mj-ea"/>
              <a:cs typeface="+mj-cs"/>
              <a:sym typeface="Helvetica"/>
            </a:endParaRPr>
          </a:p>
          <a:p>
            <a:pPr lvl="0" algn="l" defTabSz="45720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606B7E"/>
                </a:solidFill>
                <a:latin typeface="+mj-lt"/>
                <a:ea typeface="+mj-ea"/>
                <a:cs typeface="+mj-cs"/>
                <a:sym typeface="Helvetica"/>
              </a:rPr>
              <a:t>- 20 ml Leche Carnation</a:t>
            </a:r>
            <a:endParaRPr sz="1900">
              <a:solidFill>
                <a:srgbClr val="606B7E"/>
              </a:solidFill>
              <a:latin typeface="+mj-lt"/>
              <a:ea typeface="+mj-ea"/>
              <a:cs typeface="+mj-cs"/>
              <a:sym typeface="Helvetica"/>
            </a:endParaRPr>
          </a:p>
          <a:p>
            <a:pPr lvl="0" algn="l" defTabSz="45720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606B7E"/>
                </a:solidFill>
                <a:latin typeface="+mj-lt"/>
                <a:ea typeface="+mj-ea"/>
                <a:cs typeface="+mj-cs"/>
                <a:sym typeface="Helvetica"/>
              </a:rPr>
              <a:t>- 3 gotas de amargo de angostura</a:t>
            </a:r>
          </a:p>
        </p:txBody>
      </p:sp>
    </p:spTree>
  </p:cSld>
  <p:clrMapOvr>
    <a:masterClrMapping/>
  </p:clrMapOvr>
  <p:transition spd="med" advClick="1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" name="image38.png"/>
          <p:cNvPicPr/>
          <p:nvPr/>
        </p:nvPicPr>
        <p:blipFill>
          <a:blip r:embed="rId2">
            <a:extLst/>
          </a:blip>
          <a:srcRect l="0" t="1737" r="0" b="1737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185" name="Shape 185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7200">
                <a:solidFill>
                  <a:srgbClr val="535353"/>
                </a:solidFill>
              </a:rPr>
              <a:t>fresh </a:t>
            </a:r>
          </a:p>
        </p:txBody>
      </p:sp>
      <p:sp>
        <p:nvSpPr>
          <p:cNvPr id="186" name="Shape 186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286258">
              <a:defRPr sz="1800">
                <a:solidFill>
                  <a:srgbClr val="000000"/>
                </a:solidFill>
              </a:defRPr>
            </a:pP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INGREDIENTES: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45 ml 99,000 horas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2 sobres de te de manzanilla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20 ml Jarabe Natural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15 ml Jugo de limón 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235 ml de Soda (Agua Mineral)</a:t>
            </a: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</a:p>
          <a:p>
            <a:pPr lvl="0" algn="l" defTabSz="286258">
              <a:defRPr sz="1800">
                <a:solidFill>
                  <a:srgbClr val="000000"/>
                </a:solidFill>
              </a:defRPr>
            </a:pPr>
            <a:r>
              <a:rPr>
                <a:solidFill>
                  <a:srgbClr val="535353"/>
                </a:solidFill>
              </a:rPr>
              <a:t>Decoración: Vaso cubierto con hoja de plátano, 1  hoja de piña y una rebana grande de piña.</a:t>
            </a:r>
          </a:p>
        </p:txBody>
      </p:sp>
    </p:spTree>
  </p:cSld>
  <p:clrMapOvr>
    <a:masterClrMapping/>
  </p:clrMapOvr>
  <p:transition spd="med" advClick="1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8" name="image39.png"/>
          <p:cNvPicPr/>
          <p:nvPr/>
        </p:nvPicPr>
        <p:blipFill>
          <a:blip r:embed="rId2">
            <a:extLst/>
          </a:blip>
          <a:srcRect l="26222" t="2184" r="24103" b="10864"/>
          <a:stretch>
            <a:fillRect/>
          </a:stretch>
        </p:blipFill>
        <p:spPr>
          <a:xfrm>
            <a:off x="6705599" y="609600"/>
            <a:ext cx="5359402" cy="7759701"/>
          </a:xfrm>
          <a:prstGeom prst="rect">
            <a:avLst/>
          </a:prstGeom>
          <a:ln w="12700">
            <a:miter lim="400000"/>
          </a:ln>
        </p:spPr>
      </p:pic>
      <p:sp>
        <p:nvSpPr>
          <p:cNvPr id="189" name="Shape 189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7200">
                <a:solidFill>
                  <a:srgbClr val="535353"/>
                </a:solidFill>
              </a:rPr>
              <a:t>PENJAMO</a:t>
            </a:r>
          </a:p>
        </p:txBody>
      </p:sp>
      <p:sp>
        <p:nvSpPr>
          <p:cNvPr id="190" name="Shape 190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554990">
              <a:defRPr sz="1800">
                <a:solidFill>
                  <a:srgbClr val="000000"/>
                </a:solidFill>
              </a:defRPr>
            </a:pPr>
            <a:endParaRPr sz="3600"/>
          </a:p>
          <a:p>
            <a:pPr lvl="0" algn="l" defTabSz="554990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535353"/>
                </a:solidFill>
              </a:rPr>
              <a:t>Ingredientes:</a:t>
            </a:r>
            <a:endParaRPr sz="3600"/>
          </a:p>
          <a:p>
            <a:pPr lvl="0" algn="l" defTabSz="434340">
              <a:defRPr sz="1800">
                <a:solidFill>
                  <a:srgbClr val="000000"/>
                </a:solidFill>
              </a:defRPr>
            </a:pPr>
            <a:endParaRPr sz="1300">
              <a:solidFill>
                <a:srgbClr val="141923"/>
              </a:solidFill>
              <a:latin typeface="+mj-lt"/>
              <a:ea typeface="+mj-ea"/>
              <a:cs typeface="+mj-cs"/>
              <a:sym typeface="Helvetica"/>
            </a:endParaRPr>
          </a:p>
          <a:p>
            <a:pPr lvl="0" algn="l" defTabSz="43434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141923"/>
                </a:solidFill>
                <a:latin typeface="+mj-lt"/>
                <a:ea typeface="+mj-ea"/>
                <a:cs typeface="+mj-cs"/>
                <a:sym typeface="Helvetica"/>
              </a:rPr>
              <a:t>- 45 ml Tequila Corralejo Reposado</a:t>
            </a:r>
            <a:endParaRPr sz="1900">
              <a:solidFill>
                <a:srgbClr val="141923"/>
              </a:solidFill>
              <a:latin typeface="+mj-lt"/>
              <a:ea typeface="+mj-ea"/>
              <a:cs typeface="+mj-cs"/>
              <a:sym typeface="Helvetica"/>
            </a:endParaRPr>
          </a:p>
          <a:p>
            <a:pPr lvl="0" algn="l" defTabSz="43434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141923"/>
                </a:solidFill>
                <a:latin typeface="+mj-lt"/>
                <a:ea typeface="+mj-ea"/>
                <a:cs typeface="+mj-cs"/>
                <a:sym typeface="Helvetica"/>
              </a:rPr>
              <a:t>- 20 ml Vermouth Blanco</a:t>
            </a:r>
            <a:endParaRPr sz="1900">
              <a:solidFill>
                <a:srgbClr val="141923"/>
              </a:solidFill>
              <a:latin typeface="+mj-lt"/>
              <a:ea typeface="+mj-ea"/>
              <a:cs typeface="+mj-cs"/>
              <a:sym typeface="Helvetica"/>
            </a:endParaRPr>
          </a:p>
          <a:p>
            <a:pPr lvl="0" algn="l" defTabSz="43434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141923"/>
                </a:solidFill>
                <a:latin typeface="+mj-lt"/>
                <a:ea typeface="+mj-ea"/>
                <a:cs typeface="+mj-cs"/>
                <a:sym typeface="Helvetica"/>
              </a:rPr>
              <a:t>- 15 ml Jugo de Limón</a:t>
            </a:r>
            <a:endParaRPr sz="1900">
              <a:solidFill>
                <a:srgbClr val="141923"/>
              </a:solidFill>
              <a:latin typeface="+mj-lt"/>
              <a:ea typeface="+mj-ea"/>
              <a:cs typeface="+mj-cs"/>
              <a:sym typeface="Helvetica"/>
            </a:endParaRPr>
          </a:p>
          <a:p>
            <a:pPr lvl="0" algn="l" defTabSz="43434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141923"/>
                </a:solidFill>
                <a:latin typeface="+mj-lt"/>
                <a:ea typeface="+mj-ea"/>
                <a:cs typeface="+mj-cs"/>
                <a:sym typeface="Helvetica"/>
              </a:rPr>
              <a:t>- 20 ml Jarabe de tomillo</a:t>
            </a:r>
            <a:endParaRPr sz="1900">
              <a:solidFill>
                <a:srgbClr val="141923"/>
              </a:solidFill>
              <a:latin typeface="+mj-lt"/>
              <a:ea typeface="+mj-ea"/>
              <a:cs typeface="+mj-cs"/>
              <a:sym typeface="Helvetica"/>
            </a:endParaRPr>
          </a:p>
          <a:p>
            <a:pPr lvl="0" algn="l" defTabSz="434340">
              <a:defRPr sz="1800">
                <a:solidFill>
                  <a:srgbClr val="000000"/>
                </a:solidFill>
              </a:defRPr>
            </a:pPr>
            <a:endParaRPr sz="1900">
              <a:solidFill>
                <a:srgbClr val="141923"/>
              </a:solidFill>
              <a:latin typeface="+mj-lt"/>
              <a:ea typeface="+mj-ea"/>
              <a:cs typeface="+mj-cs"/>
              <a:sym typeface="Helvetica"/>
            </a:endParaRPr>
          </a:p>
          <a:p>
            <a:pPr lvl="0" algn="l" defTabSz="43434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141923"/>
                </a:solidFill>
                <a:latin typeface="+mj-lt"/>
                <a:ea typeface="+mj-ea"/>
                <a:cs typeface="+mj-cs"/>
                <a:sym typeface="Helvetica"/>
              </a:rPr>
              <a:t>Decoración: Media rodaja de toronja y ramita de tomillo </a:t>
            </a:r>
          </a:p>
        </p:txBody>
      </p:sp>
    </p:spTree>
  </p:cSld>
  <p:clrMapOvr>
    <a:masterClrMapping/>
  </p:clrMapOvr>
  <p:transition spd="med" advClick="1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" name="image40.png"/>
          <p:cNvPicPr/>
          <p:nvPr/>
        </p:nvPicPr>
        <p:blipFill>
          <a:blip r:embed="rId2">
            <a:extLst/>
          </a:blip>
          <a:srcRect l="21756" t="0" r="21756" b="0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193" name="Shape 193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7200">
                <a:solidFill>
                  <a:srgbClr val="535353"/>
                </a:solidFill>
              </a:rPr>
              <a:t>99,000 mule</a:t>
            </a:r>
          </a:p>
        </p:txBody>
      </p:sp>
      <p:sp>
        <p:nvSpPr>
          <p:cNvPr id="194" name="Shape 194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NGREDIENTES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- 50 ml 99,000 horas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- 10 ml Jugo de limón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- 2 cucharadas de azúcar mascabado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- Completar con cerveza clara </a:t>
            </a: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endParaRPr sz="2900"/>
          </a:p>
          <a:p>
            <a:pPr lvl="0" algn="l" defTabSz="449833">
              <a:defRPr sz="1800">
                <a:solidFill>
                  <a:srgbClr val="000000"/>
                </a:solidFill>
              </a:defRPr>
            </a:pPr>
            <a:r>
              <a:rPr sz="2900">
                <a:solidFill>
                  <a:srgbClr val="535353"/>
                </a:solidFill>
              </a:rPr>
              <a:t>Decoración: 2 hojas de piña, y media rodaja de toronja</a:t>
            </a:r>
          </a:p>
        </p:txBody>
      </p:sp>
    </p:spTree>
  </p:cSld>
  <p:clrMapOvr>
    <a:masterClrMapping/>
  </p:clrMapOvr>
  <p:transition spd="med" advClick="1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6" name="image41.png"/>
          <p:cNvPicPr/>
          <p:nvPr/>
        </p:nvPicPr>
        <p:blipFill>
          <a:blip r:embed="rId2">
            <a:extLst/>
          </a:blip>
          <a:srcRect l="8999" t="0" r="24044" b="0"/>
          <a:stretch>
            <a:fillRect/>
          </a:stretch>
        </p:blipFill>
        <p:spPr>
          <a:xfrm>
            <a:off x="6503991" y="1554748"/>
            <a:ext cx="5762619" cy="6644104"/>
          </a:xfrm>
          <a:prstGeom prst="rect">
            <a:avLst/>
          </a:prstGeom>
          <a:ln w="12700">
            <a:miter lim="400000"/>
          </a:ln>
        </p:spPr>
      </p:pic>
      <p:sp>
        <p:nvSpPr>
          <p:cNvPr id="197" name="Shape 197"/>
          <p:cNvSpPr/>
          <p:nvPr>
            <p:ph type="title"/>
          </p:nvPr>
        </p:nvSpPr>
        <p:spPr>
          <a:xfrm>
            <a:off x="355600" y="1016000"/>
            <a:ext cx="4813449" cy="3886200"/>
          </a:xfrm>
          <a:prstGeom prst="rect">
            <a:avLst/>
          </a:prstGeom>
        </p:spPr>
        <p:txBody>
          <a:bodyPr/>
          <a:lstStyle>
            <a:lvl1pPr>
              <a:defRPr sz="6900"/>
            </a:lvl1pPr>
          </a:lstStyle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6900">
                <a:solidFill>
                  <a:srgbClr val="535353"/>
                </a:solidFill>
              </a:rPr>
              <a:t>vampiro corralejo</a:t>
            </a:r>
          </a:p>
        </p:txBody>
      </p:sp>
      <p:sp>
        <p:nvSpPr>
          <p:cNvPr id="198" name="Shape 198"/>
          <p:cNvSpPr/>
          <p:nvPr>
            <p:ph type="body" idx="1"/>
          </p:nvPr>
        </p:nvSpPr>
        <p:spPr>
          <a:xfrm>
            <a:off x="355600" y="4889500"/>
            <a:ext cx="4813449" cy="3886200"/>
          </a:xfrm>
          <a:prstGeom prst="rect">
            <a:avLst/>
          </a:prstGeom>
        </p:spPr>
        <p:txBody>
          <a:bodyPr/>
          <a:lstStyle/>
          <a:p>
            <a:pPr lvl="0" defTabSz="332992">
              <a:defRPr sz="1800">
                <a:solidFill>
                  <a:srgbClr val="000000"/>
                </a:solidFill>
              </a:defRPr>
            </a:pP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INGREDIENTES: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- 45 ml Corralejo Blanco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- 30 ml Jugo de Tomate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- 15 ml Jugo de limón verde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- 10 ml Jugo de Naranja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- 60 ml Refresco de toronja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- Dash de granadina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- Dash de Salsa Tabasco 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Decoración: Barita de Apio </a:t>
            </a:r>
          </a:p>
        </p:txBody>
      </p:sp>
    </p:spTree>
  </p:cSld>
  <p:clrMapOvr>
    <a:masterClrMapping/>
  </p:clrMapOvr>
  <p:transition spd="med" advClick="1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" name="image42.png"/>
          <p:cNvPicPr/>
          <p:nvPr/>
        </p:nvPicPr>
        <p:blipFill>
          <a:blip r:embed="rId2">
            <a:extLst/>
          </a:blip>
          <a:srcRect l="13728" t="0" r="13728" b="0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201" name="Shape 201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7200">
                <a:solidFill>
                  <a:srgbClr val="535353"/>
                </a:solidFill>
              </a:rPr>
              <a:t>paloma artesanal</a:t>
            </a:r>
          </a:p>
        </p:txBody>
      </p:sp>
      <p:sp>
        <p:nvSpPr>
          <p:cNvPr id="202" name="Shape 202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defTabSz="397256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INGREDIENTES: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- 45 ml Tequila Blanco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- 60 ml Jugo de Toronja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- 15 ml Jugo de limón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- 20 ml Jarabe Simple artesanal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Escarcha de Sal de gusano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Decoración: Rodaja de limón</a:t>
            </a:r>
          </a:p>
        </p:txBody>
      </p:sp>
    </p:spTree>
  </p:cSld>
  <p:clrMapOvr>
    <a:masterClrMapping/>
  </p:clrMapOvr>
  <p:transition spd="med" advClick="1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" name="image43.png"/>
          <p:cNvPicPr/>
          <p:nvPr/>
        </p:nvPicPr>
        <p:blipFill>
          <a:blip r:embed="rId2">
            <a:extLst/>
          </a:blip>
          <a:srcRect l="11391" t="0" r="25944" b="0"/>
          <a:stretch>
            <a:fillRect/>
          </a:stretch>
        </p:blipFill>
        <p:spPr>
          <a:xfrm>
            <a:off x="6705599" y="609600"/>
            <a:ext cx="5359402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205" name="Shape 205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7200">
                <a:solidFill>
                  <a:srgbClr val="535353"/>
                </a:solidFill>
              </a:rPr>
              <a:t>magdalena</a:t>
            </a:r>
          </a:p>
        </p:txBody>
      </p:sp>
      <p:sp>
        <p:nvSpPr>
          <p:cNvPr id="206" name="Shape 206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>
              <a:defRPr sz="1800">
                <a:solidFill>
                  <a:srgbClr val="000000"/>
                </a:solidFill>
              </a:defRPr>
            </a:pPr>
          </a:p>
          <a:p>
            <a:pPr lvl="0" algn="l">
              <a:defRPr sz="1800">
                <a:solidFill>
                  <a:srgbClr val="000000"/>
                </a:solidFill>
              </a:defRPr>
            </a:pPr>
            <a:r>
              <a:rPr sz="3800">
                <a:solidFill>
                  <a:srgbClr val="535353"/>
                </a:solidFill>
              </a:rPr>
              <a:t>INGREDIENTES:</a:t>
            </a:r>
            <a:endParaRPr sz="3800">
              <a:solidFill>
                <a:srgbClr val="535353"/>
              </a:solidFill>
            </a:endParaRPr>
          </a:p>
          <a:p>
            <a:pPr lvl="0" algn="l" defTabSz="457200">
              <a:defRPr sz="1800">
                <a:solidFill>
                  <a:srgbClr val="000000"/>
                </a:solidFill>
              </a:defRPr>
            </a:pPr>
            <a:endParaRPr sz="1300">
              <a:solidFill>
                <a:srgbClr val="141923"/>
              </a:solidFill>
              <a:latin typeface="+mj-lt"/>
              <a:ea typeface="+mj-ea"/>
              <a:cs typeface="+mj-cs"/>
              <a:sym typeface="Helvetica"/>
            </a:endParaRPr>
          </a:p>
          <a:p>
            <a:pPr lvl="0" algn="l" defTabSz="45720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808785"/>
                </a:solidFill>
                <a:latin typeface="+mj-lt"/>
                <a:ea typeface="+mj-ea"/>
                <a:cs typeface="+mj-cs"/>
                <a:sym typeface="Helvetica"/>
              </a:rPr>
              <a:t>- 45 ml Tequila Reposado</a:t>
            </a:r>
            <a:endParaRPr sz="1900">
              <a:solidFill>
                <a:srgbClr val="808785"/>
              </a:solidFill>
              <a:latin typeface="+mj-lt"/>
              <a:ea typeface="+mj-ea"/>
              <a:cs typeface="+mj-cs"/>
              <a:sym typeface="Helvetica"/>
            </a:endParaRPr>
          </a:p>
          <a:p>
            <a:pPr lvl="0" algn="l" defTabSz="45720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808785"/>
                </a:solidFill>
                <a:latin typeface="+mj-lt"/>
                <a:ea typeface="+mj-ea"/>
                <a:cs typeface="+mj-cs"/>
                <a:sym typeface="Helvetica"/>
              </a:rPr>
              <a:t>- 20 ml Jarabe de Clavo</a:t>
            </a:r>
            <a:endParaRPr sz="1900">
              <a:solidFill>
                <a:srgbClr val="808785"/>
              </a:solidFill>
              <a:latin typeface="+mj-lt"/>
              <a:ea typeface="+mj-ea"/>
              <a:cs typeface="+mj-cs"/>
              <a:sym typeface="Helvetica"/>
            </a:endParaRPr>
          </a:p>
          <a:p>
            <a:pPr lvl="0" algn="l" defTabSz="45720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808785"/>
                </a:solidFill>
                <a:latin typeface="+mj-lt"/>
                <a:ea typeface="+mj-ea"/>
                <a:cs typeface="+mj-cs"/>
                <a:sym typeface="Helvetica"/>
              </a:rPr>
              <a:t>- 15 ml Jugo de limón</a:t>
            </a:r>
            <a:endParaRPr sz="1900">
              <a:solidFill>
                <a:srgbClr val="808785"/>
              </a:solidFill>
              <a:latin typeface="+mj-lt"/>
              <a:ea typeface="+mj-ea"/>
              <a:cs typeface="+mj-cs"/>
              <a:sym typeface="Helvetica"/>
            </a:endParaRPr>
          </a:p>
          <a:p>
            <a:pPr lvl="0" algn="l" defTabSz="45720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808785"/>
                </a:solidFill>
                <a:latin typeface="+mj-lt"/>
                <a:ea typeface="+mj-ea"/>
                <a:cs typeface="+mj-cs"/>
                <a:sym typeface="Helvetica"/>
              </a:rPr>
              <a:t>- 2 rebanadas de pepino </a:t>
            </a:r>
            <a:endParaRPr sz="1900">
              <a:solidFill>
                <a:srgbClr val="808785"/>
              </a:solidFill>
              <a:latin typeface="+mj-lt"/>
              <a:ea typeface="+mj-ea"/>
              <a:cs typeface="+mj-cs"/>
              <a:sym typeface="Helvetica"/>
            </a:endParaRPr>
          </a:p>
          <a:p>
            <a:pPr lvl="0" algn="l" defTabSz="45720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808785"/>
                </a:solidFill>
                <a:latin typeface="+mj-lt"/>
                <a:ea typeface="+mj-ea"/>
                <a:cs typeface="+mj-cs"/>
                <a:sym typeface="Helvetica"/>
              </a:rPr>
              <a:t>- 8 hojas de hierbabuena </a:t>
            </a:r>
            <a:endParaRPr sz="1900">
              <a:solidFill>
                <a:srgbClr val="808785"/>
              </a:solidFill>
              <a:latin typeface="+mj-lt"/>
              <a:ea typeface="+mj-ea"/>
              <a:cs typeface="+mj-cs"/>
              <a:sym typeface="Helvetica"/>
            </a:endParaRPr>
          </a:p>
          <a:p>
            <a:pPr lvl="0" algn="l" defTabSz="457200">
              <a:defRPr sz="1800">
                <a:solidFill>
                  <a:srgbClr val="000000"/>
                </a:solidFill>
              </a:defRPr>
            </a:pPr>
            <a:endParaRPr sz="1900">
              <a:solidFill>
                <a:srgbClr val="808785"/>
              </a:solidFill>
              <a:latin typeface="+mj-lt"/>
              <a:ea typeface="+mj-ea"/>
              <a:cs typeface="+mj-cs"/>
              <a:sym typeface="Helvetica"/>
            </a:endParaRPr>
          </a:p>
          <a:p>
            <a:pPr lvl="0" algn="l" defTabSz="457200">
              <a:defRPr sz="1800">
                <a:solidFill>
                  <a:srgbClr val="000000"/>
                </a:solidFill>
              </a:defRPr>
            </a:pPr>
            <a:r>
              <a:rPr sz="1900">
                <a:solidFill>
                  <a:srgbClr val="808785"/>
                </a:solidFill>
                <a:latin typeface="+mj-lt"/>
                <a:ea typeface="+mj-ea"/>
                <a:cs typeface="+mj-cs"/>
                <a:sym typeface="Helvetica"/>
              </a:rPr>
              <a:t>- Decoración: Media rebanada de Toronja y arbolito de hierbabuena.</a:t>
            </a:r>
          </a:p>
        </p:txBody>
      </p:sp>
    </p:spTree>
  </p:cSld>
  <p:clrMapOvr>
    <a:masterClrMapping/>
  </p:clrMapOvr>
  <p:transition spd="med" advClick="1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8" name="image44.png"/>
          <p:cNvPicPr/>
          <p:nvPr/>
        </p:nvPicPr>
        <p:blipFill>
          <a:blip r:embed="rId2">
            <a:extLst/>
          </a:blip>
          <a:srcRect l="27421" t="1133" r="27421" b="1133"/>
          <a:stretch>
            <a:fillRect/>
          </a:stretch>
        </p:blipFill>
        <p:spPr>
          <a:xfrm>
            <a:off x="6705599" y="609599"/>
            <a:ext cx="5359402" cy="7759701"/>
          </a:xfrm>
          <a:prstGeom prst="rect">
            <a:avLst/>
          </a:prstGeom>
          <a:ln w="12700">
            <a:miter lim="400000"/>
          </a:ln>
        </p:spPr>
      </p:pic>
      <p:sp>
        <p:nvSpPr>
          <p:cNvPr id="209" name="Shape 209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7200">
                <a:solidFill>
                  <a:srgbClr val="535353"/>
                </a:solidFill>
              </a:rPr>
              <a:t>gracias a dios </a:t>
            </a:r>
          </a:p>
        </p:txBody>
      </p:sp>
      <p:sp>
        <p:nvSpPr>
          <p:cNvPr id="210" name="Shape 210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>
              <a:defRPr sz="1800">
                <a:solidFill>
                  <a:srgbClr val="000000"/>
                </a:solidFill>
              </a:defRPr>
            </a:pPr>
          </a:p>
          <a:p>
            <a:pPr lvl="0" algn="l">
              <a:defRPr sz="1800">
                <a:solidFill>
                  <a:srgbClr val="000000"/>
                </a:solidFill>
              </a:defRPr>
            </a:pPr>
            <a:r>
              <a:rPr sz="2600">
                <a:solidFill>
                  <a:srgbClr val="535353"/>
                </a:solidFill>
              </a:rPr>
              <a:t>INGREDIENTES:</a:t>
            </a:r>
            <a:endParaRPr sz="2600"/>
          </a:p>
          <a:p>
            <a:pPr lvl="0" algn="l">
              <a:defRPr sz="1800">
                <a:solidFill>
                  <a:srgbClr val="000000"/>
                </a:solidFill>
              </a:defRPr>
            </a:pPr>
            <a:endParaRPr sz="2600"/>
          </a:p>
          <a:p>
            <a:pPr lvl="0" algn="l" defTabSz="457200">
              <a:defRPr sz="1800">
                <a:solidFill>
                  <a:srgbClr val="000000"/>
                </a:solidFill>
              </a:defRPr>
            </a:pPr>
            <a:r>
              <a:rPr sz="2600">
                <a:solidFill>
                  <a:srgbClr val="808785"/>
                </a:solidFill>
                <a:latin typeface="+mj-lt"/>
                <a:ea typeface="+mj-ea"/>
                <a:cs typeface="+mj-cs"/>
                <a:sym typeface="Helvetica"/>
              </a:rPr>
              <a:t>- 45 ml Corralejo Blanco</a:t>
            </a:r>
            <a:endParaRPr sz="2600">
              <a:solidFill>
                <a:srgbClr val="808785"/>
              </a:solidFill>
              <a:latin typeface="+mj-lt"/>
              <a:ea typeface="+mj-ea"/>
              <a:cs typeface="+mj-cs"/>
              <a:sym typeface="Helvetica"/>
            </a:endParaRPr>
          </a:p>
          <a:p>
            <a:pPr lvl="0" algn="l" defTabSz="457200">
              <a:defRPr sz="1800">
                <a:solidFill>
                  <a:srgbClr val="000000"/>
                </a:solidFill>
              </a:defRPr>
            </a:pPr>
            <a:r>
              <a:rPr sz="2600">
                <a:solidFill>
                  <a:srgbClr val="808785"/>
                </a:solidFill>
                <a:latin typeface="+mj-lt"/>
                <a:ea typeface="+mj-ea"/>
                <a:cs typeface="+mj-cs"/>
                <a:sym typeface="Helvetica"/>
              </a:rPr>
              <a:t>- 2 cucharadas de miel de Agave </a:t>
            </a:r>
            <a:endParaRPr sz="2600">
              <a:solidFill>
                <a:srgbClr val="808785"/>
              </a:solidFill>
              <a:latin typeface="+mj-lt"/>
              <a:ea typeface="+mj-ea"/>
              <a:cs typeface="+mj-cs"/>
              <a:sym typeface="Helvetica"/>
            </a:endParaRPr>
          </a:p>
          <a:p>
            <a:pPr lvl="0" algn="l" defTabSz="457200">
              <a:defRPr sz="1800">
                <a:solidFill>
                  <a:srgbClr val="000000"/>
                </a:solidFill>
              </a:defRPr>
            </a:pPr>
            <a:r>
              <a:rPr sz="2600">
                <a:solidFill>
                  <a:srgbClr val="808785"/>
                </a:solidFill>
                <a:latin typeface="+mj-lt"/>
                <a:ea typeface="+mj-ea"/>
                <a:cs typeface="+mj-cs"/>
                <a:sym typeface="Helvetica"/>
              </a:rPr>
              <a:t>- 60 ml Jugo de piña</a:t>
            </a:r>
            <a:endParaRPr sz="2600">
              <a:solidFill>
                <a:srgbClr val="808785"/>
              </a:solidFill>
              <a:latin typeface="+mj-lt"/>
              <a:ea typeface="+mj-ea"/>
              <a:cs typeface="+mj-cs"/>
              <a:sym typeface="Helvetica"/>
            </a:endParaRPr>
          </a:p>
          <a:p>
            <a:pPr lvl="0" algn="l" defTabSz="457200">
              <a:defRPr sz="1800">
                <a:solidFill>
                  <a:srgbClr val="000000"/>
                </a:solidFill>
              </a:defRPr>
            </a:pPr>
            <a:r>
              <a:rPr sz="2600">
                <a:solidFill>
                  <a:srgbClr val="808785"/>
                </a:solidFill>
                <a:latin typeface="+mj-lt"/>
                <a:ea typeface="+mj-ea"/>
                <a:cs typeface="+mj-cs"/>
                <a:sym typeface="Helvetica"/>
              </a:rPr>
              <a:t>- 20 ml Jugo de limón </a:t>
            </a:r>
            <a:endParaRPr sz="2600">
              <a:solidFill>
                <a:srgbClr val="808785"/>
              </a:solidFill>
              <a:latin typeface="+mj-lt"/>
              <a:ea typeface="+mj-ea"/>
              <a:cs typeface="+mj-cs"/>
              <a:sym typeface="Helvetica"/>
            </a:endParaRPr>
          </a:p>
          <a:p>
            <a:pPr lvl="0" algn="l" defTabSz="457200">
              <a:defRPr sz="1800">
                <a:solidFill>
                  <a:srgbClr val="000000"/>
                </a:solidFill>
              </a:defRPr>
            </a:pPr>
            <a:r>
              <a:rPr sz="2600">
                <a:solidFill>
                  <a:srgbClr val="808785"/>
                </a:solidFill>
                <a:latin typeface="+mj-lt"/>
                <a:ea typeface="+mj-ea"/>
                <a:cs typeface="+mj-cs"/>
                <a:sym typeface="Helvetica"/>
              </a:rPr>
              <a:t>- Decoración: Escarcha de sal de gusano y rama de Romero </a:t>
            </a:r>
          </a:p>
        </p:txBody>
      </p:sp>
    </p:spTree>
  </p:cSld>
  <p:clrMapOvr>
    <a:masterClrMapping/>
  </p:clrMapOvr>
  <p:transition spd="med" advClick="1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2" name="image45.png"/>
          <p:cNvPicPr/>
          <p:nvPr/>
        </p:nvPicPr>
        <p:blipFill>
          <a:blip r:embed="rId2">
            <a:extLst/>
          </a:blip>
          <a:srcRect l="26898" t="0" r="26898" b="0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213" name="Shape 213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7200">
                <a:solidFill>
                  <a:srgbClr val="535353"/>
                </a:solidFill>
              </a:rPr>
              <a:t>boker club</a:t>
            </a:r>
          </a:p>
        </p:txBody>
      </p:sp>
      <p:sp>
        <p:nvSpPr>
          <p:cNvPr id="214" name="Shape 214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defTabSz="397256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INGREDIENTES: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- 45 ml Boker Vodka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- 10 ml Granadina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- 15 ml Jugo de limón amarillo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- 1 Clara de huevo</a:t>
            </a: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endParaRPr sz="2500"/>
          </a:p>
          <a:p>
            <a:pPr lvl="0" algn="l" defTabSz="397256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535353"/>
                </a:solidFill>
              </a:rPr>
              <a:t>Decoración: Brocheta de frambuesa </a:t>
            </a:r>
          </a:p>
        </p:txBody>
      </p:sp>
    </p:spTree>
  </p:cSld>
  <p:clrMapOvr>
    <a:masterClrMapping/>
  </p:clrMapOvr>
  <p:transition spd="med" advClick="1"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6" name="image46.png"/>
          <p:cNvPicPr/>
          <p:nvPr/>
        </p:nvPicPr>
        <p:blipFill>
          <a:blip r:embed="rId2">
            <a:extLst/>
          </a:blip>
          <a:srcRect l="26898" t="0" r="26898" b="0"/>
          <a:stretch>
            <a:fillRect/>
          </a:stretch>
        </p:blipFill>
        <p:spPr>
          <a:xfrm>
            <a:off x="6705600" y="609600"/>
            <a:ext cx="5359400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217" name="Shape 217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7200">
                <a:solidFill>
                  <a:srgbClr val="535353"/>
                </a:solidFill>
              </a:rPr>
              <a:t>boker mary </a:t>
            </a:r>
          </a:p>
        </p:txBody>
      </p:sp>
      <p:sp>
        <p:nvSpPr>
          <p:cNvPr id="218" name="Shape 218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algn="l" defTabSz="332992">
              <a:defRPr sz="1800">
                <a:solidFill>
                  <a:srgbClr val="000000"/>
                </a:solidFill>
              </a:defRPr>
            </a:pP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INGREDIENTES: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- 45 ml Boker Vodka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- 20 ml Jugo de Limón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- 90 ml Jugo de tomate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- 10 ml Salsa Inglesa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- 4 gotas de salsa tabasco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- Pizca de Sal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- Pizca de Pimienta</a:t>
            </a: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endParaRPr sz="2100"/>
          </a:p>
          <a:p>
            <a:pPr lvl="0" algn="l" defTabSz="332992">
              <a:defRPr sz="1800">
                <a:solidFill>
                  <a:srgbClr val="000000"/>
                </a:solidFill>
              </a:defRPr>
            </a:pPr>
            <a:r>
              <a:rPr sz="2100">
                <a:solidFill>
                  <a:srgbClr val="535353"/>
                </a:solidFill>
              </a:rPr>
              <a:t>Decoración: Ramita de Apio</a:t>
            </a:r>
          </a:p>
        </p:txBody>
      </p:sp>
    </p:spTree>
  </p:cSld>
  <p:clrMapOvr>
    <a:masterClrMapping/>
  </p:clrMapOvr>
  <p:transition spd="med" advClick="1"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0" name="image47.png"/>
          <p:cNvPicPr/>
          <p:nvPr/>
        </p:nvPicPr>
        <p:blipFill>
          <a:blip r:embed="rId2">
            <a:extLst/>
          </a:blip>
          <a:srcRect l="3955" t="0" r="3955" b="0"/>
          <a:stretch>
            <a:fillRect/>
          </a:stretch>
        </p:blipFill>
        <p:spPr>
          <a:xfrm>
            <a:off x="6705599" y="609600"/>
            <a:ext cx="5359402" cy="7759700"/>
          </a:xfrm>
          <a:prstGeom prst="rect">
            <a:avLst/>
          </a:prstGeom>
          <a:ln w="12700">
            <a:miter lim="400000"/>
          </a:ln>
        </p:spPr>
      </p:pic>
      <p:sp>
        <p:nvSpPr>
          <p:cNvPr id="221" name="Shape 221"/>
          <p:cNvSpPr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cap="none" sz="1800">
                <a:solidFill>
                  <a:srgbClr val="000000"/>
                </a:solidFill>
              </a:defRPr>
            </a:pPr>
            <a:r>
              <a:rPr cap="all" sz="7200">
                <a:solidFill>
                  <a:srgbClr val="535353"/>
                </a:solidFill>
              </a:rPr>
              <a:t>boker ramos fizz</a:t>
            </a:r>
          </a:p>
        </p:txBody>
      </p:sp>
      <p:sp>
        <p:nvSpPr>
          <p:cNvPr id="222" name="Shape 222"/>
          <p:cNvSpPr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 defTabSz="368045">
              <a:defRPr sz="1800">
                <a:solidFill>
                  <a:srgbClr val="000000"/>
                </a:solidFill>
              </a:defRPr>
            </a:pP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INGREDIENTES: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- 45 ml Boker Vodka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- 20 ml Jugo de limón amarillo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- 20 ml Media Crema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- Dash de extracto de vainilla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- 60 ml Soda 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- 30 ml Jarabe Natural</a:t>
            </a: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endParaRPr sz="2300"/>
          </a:p>
          <a:p>
            <a:pPr lvl="0" algn="l" defTabSz="368045">
              <a:defRPr sz="1800">
                <a:solidFill>
                  <a:srgbClr val="000000"/>
                </a:solidFill>
              </a:defRPr>
            </a:pPr>
            <a:r>
              <a:rPr sz="2300">
                <a:solidFill>
                  <a:srgbClr val="535353"/>
                </a:solidFill>
              </a:rPr>
              <a:t>Decoración: Piel de Naranja </a:t>
            </a:r>
          </a:p>
        </p:txBody>
      </p:sp>
    </p:spTree>
  </p:cSld>
  <p:clrMapOvr>
    <a:masterClrMapping/>
  </p:clrMapOvr>
  <p:transition spd="med" advClick="1"/>
</p:sld>
</file>

<file path=ppt/theme/theme1.xml><?xml version="1.0" encoding="utf-8"?>
<a:theme xmlns:a="http://schemas.openxmlformats.org/drawingml/2006/main" xmlns:r="http://schemas.openxmlformats.org/officeDocument/2006/relationships" name="Default">
  <a:themeElements>
    <a:clrScheme name="Default">
      <a:dk1>
        <a:srgbClr val="535353"/>
      </a:dk1>
      <a:lt1>
        <a:srgbClr val="FFFFFF"/>
      </a:lt1>
      <a:dk2>
        <a:srgbClr val="A7A7A7"/>
      </a:dk2>
      <a:lt2>
        <a:srgbClr val="535353"/>
      </a:lt2>
      <a:accent1>
        <a:srgbClr val="78AAB3"/>
      </a:accent1>
      <a:accent2>
        <a:srgbClr val="9A9671"/>
      </a:accent2>
      <a:accent3>
        <a:srgbClr val="D9971A"/>
      </a:accent3>
      <a:accent4>
        <a:srgbClr val="D7620E"/>
      </a:accent4>
      <a:accent5>
        <a:srgbClr val="A61702"/>
      </a:accent5>
      <a:accent6>
        <a:srgbClr val="606B7E"/>
      </a:accent6>
      <a:hlink>
        <a:srgbClr val="0000FF"/>
      </a:hlink>
      <a:folHlink>
        <a:srgbClr val="FF00FF"/>
      </a:folHlink>
    </a:clrScheme>
    <a:fontScheme name="Default">
      <a:majorFont>
        <a:latin typeface="Helvetica"/>
        <a:ea typeface="Helvetica"/>
        <a:cs typeface="Helvetica"/>
      </a:majorFont>
      <a:minorFont>
        <a:latin typeface="Avenir Roman"/>
        <a:ea typeface="Avenir Roman"/>
        <a:cs typeface="Avenir Roman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340053"/>
        </a:solidFill>
        <a:ln w="25400" cap="flat">
          <a:solidFill>
            <a:srgbClr val="78AAB3"/>
          </a:solidFill>
          <a:prstDash val="solid"/>
          <a:bevel/>
        </a:ln>
        <a:effectLst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535353"/>
            </a:solidFill>
            <a:effectLst/>
            <a:uFillTx/>
            <a:latin typeface="Gill Sans Light"/>
            <a:ea typeface="Gill Sans Light"/>
            <a:cs typeface="Gill Sans Light"/>
            <a:sym typeface="Gill Sans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78AAB3"/>
          </a:solidFill>
          <a:prstDash val="solid"/>
          <a:bevel/>
        </a:ln>
        <a:effectLst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535353"/>
            </a:solidFill>
            <a:effectLst/>
            <a:uFillTx/>
            <a:latin typeface="Gill Sans Light"/>
            <a:ea typeface="Gill Sans Light"/>
            <a:cs typeface="Gill Sans Light"/>
            <a:sym typeface="Gill Sans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78AAB3"/>
      </a:accent1>
      <a:accent2>
        <a:srgbClr val="9A9671"/>
      </a:accent2>
      <a:accent3>
        <a:srgbClr val="D9971A"/>
      </a:accent3>
      <a:accent4>
        <a:srgbClr val="D7620E"/>
      </a:accent4>
      <a:accent5>
        <a:srgbClr val="A61702"/>
      </a:accent5>
      <a:accent6>
        <a:srgbClr val="606B7E"/>
      </a:accent6>
      <a:hlink>
        <a:srgbClr val="0000FF"/>
      </a:hlink>
      <a:folHlink>
        <a:srgbClr val="FF00FF"/>
      </a:folHlink>
    </a:clrScheme>
    <a:fontScheme name="Default">
      <a:majorFont>
        <a:latin typeface="Helvetica"/>
        <a:ea typeface="Helvetica"/>
        <a:cs typeface="Helvetica"/>
      </a:majorFont>
      <a:minorFont>
        <a:latin typeface="Avenir Roman"/>
        <a:ea typeface="Avenir Roman"/>
        <a:cs typeface="Avenir Roman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340053"/>
        </a:solidFill>
        <a:ln w="25400" cap="flat">
          <a:solidFill>
            <a:srgbClr val="78AAB3"/>
          </a:solidFill>
          <a:prstDash val="solid"/>
          <a:bevel/>
        </a:ln>
        <a:effectLst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535353"/>
            </a:solidFill>
            <a:effectLst/>
            <a:uFillTx/>
            <a:latin typeface="Gill Sans Light"/>
            <a:ea typeface="Gill Sans Light"/>
            <a:cs typeface="Gill Sans Light"/>
            <a:sym typeface="Gill Sans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78AAB3"/>
          </a:solidFill>
          <a:prstDash val="solid"/>
          <a:bevel/>
        </a:ln>
        <a:effectLst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535353"/>
            </a:solidFill>
            <a:effectLst/>
            <a:uFillTx/>
            <a:latin typeface="Gill Sans Light"/>
            <a:ea typeface="Gill Sans Light"/>
            <a:cs typeface="Gill Sans Light"/>
            <a:sym typeface="Gill Sans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