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71" r:id="rId3"/>
    <p:sldId id="272" r:id="rId4"/>
    <p:sldId id="273" r:id="rId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B21"/>
    <a:srgbClr val="F8A230"/>
    <a:srgbClr val="F79109"/>
    <a:srgbClr val="E9770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8046" autoAdjust="0"/>
  </p:normalViewPr>
  <p:slideViewPr>
    <p:cSldViewPr>
      <p:cViewPr varScale="1">
        <p:scale>
          <a:sx n="81" d="100"/>
          <a:sy n="81" d="100"/>
        </p:scale>
        <p:origin x="103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10597-265F-4105-8348-86B2458F1092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3E395-BE45-41F7-99C8-4222576401E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2509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616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8420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902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725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9905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764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8646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618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02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567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302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5486-B99F-472B-8170-0447939D2ED7}" type="datetimeFigureOut">
              <a:rPr lang="es-MX" smtClean="0"/>
              <a:t>18/05/2020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60DA0-817B-4D78-9AE0-8FB08648B05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5929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9"/>
          <a:stretch/>
        </p:blipFill>
        <p:spPr bwMode="auto">
          <a:xfrm>
            <a:off x="0" y="-22061"/>
            <a:ext cx="9144000" cy="688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3251" y="-78823"/>
            <a:ext cx="9277450" cy="6604167"/>
            <a:chOff x="-3251" y="-78823"/>
            <a:chExt cx="9277450" cy="6604167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702"/>
            <a:stretch/>
          </p:blipFill>
          <p:spPr bwMode="auto">
            <a:xfrm>
              <a:off x="-3251" y="-12551"/>
              <a:ext cx="9147251" cy="1010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67544" y="332656"/>
              <a:ext cx="8280920" cy="6192688"/>
            </a:xfrm>
            <a:prstGeom prst="rect">
              <a:avLst/>
            </a:prstGeom>
            <a:noFill/>
            <a:ln w="76200">
              <a:solidFill>
                <a:srgbClr val="F79B2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1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927" b="96745" l="41508" r="70571">
                          <a14:foregroundMark x1="50293" y1="65885" x2="50293" y2="65885"/>
                          <a14:foregroundMark x1="53734" y1="64714" x2="53734" y2="64714"/>
                          <a14:foregroundMark x1="54539" y1="63932" x2="54539" y2="63932"/>
                          <a14:foregroundMark x1="54758" y1="64844" x2="54758" y2="64844"/>
                          <a14:foregroundMark x1="56442" y1="63411" x2="56442" y2="63411"/>
                          <a14:foregroundMark x1="56515" y1="64844" x2="56515" y2="64844"/>
                          <a14:foregroundMark x1="57321" y1="64583" x2="57321" y2="64583"/>
                          <a14:foregroundMark x1="60395" y1="59896" x2="60395" y2="59896"/>
                          <a14:foregroundMark x1="60395" y1="62370" x2="60395" y2="62370"/>
                          <a14:foregroundMark x1="60176" y1="64844" x2="60176" y2="64844"/>
                          <a14:foregroundMark x1="61054" y1="64323" x2="61054" y2="64323"/>
                          <a14:foregroundMark x1="59736" y1="72526" x2="59736" y2="72526"/>
                          <a14:foregroundMark x1="60322" y1="71354" x2="60322" y2="71354"/>
                          <a14:foregroundMark x1="61713" y1="69010" x2="61713" y2="69010"/>
                          <a14:foregroundMark x1="55124" y1="71875" x2="55124" y2="71875"/>
                          <a14:foregroundMark x1="52928" y1="72266" x2="52928" y2="72266"/>
                          <a14:foregroundMark x1="56515" y1="70703" x2="56515" y2="70703"/>
                          <a14:foregroundMark x1="57247" y1="71745" x2="57247" y2="71745"/>
                          <a14:foregroundMark x1="47218" y1="75781" x2="47218" y2="75781"/>
                          <a14:foregroundMark x1="47511" y1="79036" x2="47511" y2="79036"/>
                          <a14:foregroundMark x1="51830" y1="72135" x2="51830" y2="72135"/>
                          <a14:foregroundMark x1="62811" y1="71094" x2="62811" y2="71094"/>
                          <a14:foregroundMark x1="59810" y1="86719" x2="59810" y2="86719"/>
                          <a14:foregroundMark x1="57906" y1="86719" x2="57906" y2="86719"/>
                          <a14:foregroundMark x1="56369" y1="86979" x2="56369" y2="86979"/>
                          <a14:foregroundMark x1="54026" y1="86979" x2="54026" y2="86979"/>
                          <a14:foregroundMark x1="52196" y1="86849" x2="52196" y2="86849"/>
                          <a14:foregroundMark x1="50000" y1="86719" x2="50000" y2="86719"/>
                          <a14:foregroundMark x1="53367" y1="89974" x2="53367" y2="89974"/>
                          <a14:foregroundMark x1="56662" y1="90104" x2="56662" y2="9010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77" t="17535" r="29112" b="3248"/>
            <a:stretch/>
          </p:blipFill>
          <p:spPr bwMode="auto">
            <a:xfrm>
              <a:off x="7380312" y="-78823"/>
              <a:ext cx="1893887" cy="28974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353" b="97412" l="1545" r="33455">
                        <a14:foregroundMark x1="4818" y1="88118" x2="4818" y2="88118"/>
                        <a14:foregroundMark x1="12727" y1="70588" x2="12727" y2="70588"/>
                        <a14:foregroundMark x1="22545" y1="81647" x2="22545" y2="81647"/>
                        <a14:foregroundMark x1="28182" y1="66824" x2="28182" y2="66824"/>
                        <a14:backgroundMark x1="20364" y1="57294" x2="27364" y2="81059"/>
                        <a14:backgroundMark x1="24909" y1="50118" x2="3636" y2="57294"/>
                        <a14:backgroundMark x1="3636" y1="60000" x2="7182" y2="74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3" r="67948" b="7344"/>
          <a:stretch/>
        </p:blipFill>
        <p:spPr bwMode="auto">
          <a:xfrm>
            <a:off x="467544" y="998102"/>
            <a:ext cx="2981376" cy="42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205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729309" y="1142696"/>
            <a:ext cx="5688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>
                <a:latin typeface="Caviar Dreams" pitchFamily="34" charset="0"/>
              </a:rPr>
              <a:t>Historia de Espanta Espíritus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353" b="97412" l="1545" r="33455">
                        <a14:foregroundMark x1="4818" y1="88118" x2="4818" y2="88118"/>
                        <a14:foregroundMark x1="12727" y1="70588" x2="12727" y2="70588"/>
                        <a14:foregroundMark x1="22545" y1="81647" x2="22545" y2="81647"/>
                        <a14:foregroundMark x1="28182" y1="66824" x2="28182" y2="66824"/>
                        <a14:backgroundMark x1="20364" y1="57294" x2="27364" y2="81059"/>
                        <a14:backgroundMark x1="24909" y1="50118" x2="3636" y2="57294"/>
                        <a14:backgroundMark x1="3636" y1="60000" x2="7182" y2="74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3" r="68295" b="7344"/>
          <a:stretch/>
        </p:blipFill>
        <p:spPr bwMode="auto">
          <a:xfrm>
            <a:off x="331979" y="1716260"/>
            <a:ext cx="2949103" cy="42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9059" b="100000" l="33182" r="97909">
                        <a14:foregroundMark x1="35636" y1="62706" x2="65727" y2="62941"/>
                        <a14:foregroundMark x1="35818" y1="63412" x2="35636" y2="99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937" t="58341" r="33210"/>
          <a:stretch/>
        </p:blipFill>
        <p:spPr bwMode="auto">
          <a:xfrm>
            <a:off x="3419872" y="2073628"/>
            <a:ext cx="3821626" cy="3529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36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729309" y="1142696"/>
            <a:ext cx="5688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>
                <a:latin typeface="Caviar Dreams" pitchFamily="34" charset="0"/>
              </a:rPr>
              <a:t>Historia de Espanta Espíritus 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02"/>
          <a:stretch/>
        </p:blipFill>
        <p:spPr bwMode="auto">
          <a:xfrm>
            <a:off x="-3251" y="-12551"/>
            <a:ext cx="9147251" cy="101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927" b="96745" l="41508" r="70571">
                        <a14:foregroundMark x1="50293" y1="65885" x2="50293" y2="65885"/>
                        <a14:foregroundMark x1="53734" y1="64714" x2="53734" y2="64714"/>
                        <a14:foregroundMark x1="54539" y1="63932" x2="54539" y2="63932"/>
                        <a14:foregroundMark x1="54758" y1="64844" x2="54758" y2="64844"/>
                        <a14:foregroundMark x1="56442" y1="63411" x2="56442" y2="63411"/>
                        <a14:foregroundMark x1="56515" y1="64844" x2="56515" y2="64844"/>
                        <a14:foregroundMark x1="57321" y1="64583" x2="57321" y2="64583"/>
                        <a14:foregroundMark x1="60395" y1="59896" x2="60395" y2="59896"/>
                        <a14:foregroundMark x1="60395" y1="62370" x2="60395" y2="62370"/>
                        <a14:foregroundMark x1="60176" y1="64844" x2="60176" y2="64844"/>
                        <a14:foregroundMark x1="61054" y1="64323" x2="61054" y2="64323"/>
                        <a14:foregroundMark x1="59736" y1="72526" x2="59736" y2="72526"/>
                        <a14:foregroundMark x1="60322" y1="71354" x2="60322" y2="71354"/>
                        <a14:foregroundMark x1="61713" y1="69010" x2="61713" y2="69010"/>
                        <a14:foregroundMark x1="55124" y1="71875" x2="55124" y2="71875"/>
                        <a14:foregroundMark x1="52928" y1="72266" x2="52928" y2="72266"/>
                        <a14:foregroundMark x1="56515" y1="70703" x2="56515" y2="70703"/>
                        <a14:foregroundMark x1="57247" y1="71745" x2="57247" y2="71745"/>
                        <a14:foregroundMark x1="47218" y1="75781" x2="47218" y2="75781"/>
                        <a14:foregroundMark x1="47511" y1="79036" x2="47511" y2="79036"/>
                        <a14:foregroundMark x1="51830" y1="72135" x2="51830" y2="72135"/>
                        <a14:foregroundMark x1="62811" y1="71094" x2="62811" y2="71094"/>
                        <a14:foregroundMark x1="59810" y1="86719" x2="59810" y2="86719"/>
                        <a14:foregroundMark x1="57906" y1="86719" x2="57906" y2="86719"/>
                        <a14:foregroundMark x1="56369" y1="86979" x2="56369" y2="86979"/>
                        <a14:foregroundMark x1="54026" y1="86979" x2="54026" y2="86979"/>
                        <a14:foregroundMark x1="52196" y1="86849" x2="52196" y2="86849"/>
                        <a14:foregroundMark x1="50000" y1="86719" x2="50000" y2="86719"/>
                        <a14:foregroundMark x1="53367" y1="89974" x2="53367" y2="89974"/>
                        <a14:foregroundMark x1="56662" y1="90104" x2="56662" y2="901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77" t="17535" r="29112" b="3248"/>
          <a:stretch/>
        </p:blipFill>
        <p:spPr bwMode="auto">
          <a:xfrm>
            <a:off x="7380312" y="-78823"/>
            <a:ext cx="1893887" cy="289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t="31368" r="29524" b="50320"/>
          <a:stretch/>
        </p:blipFill>
        <p:spPr bwMode="auto">
          <a:xfrm>
            <a:off x="2970010" y="6000885"/>
            <a:ext cx="3207229" cy="81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0353" b="97412" l="1545" r="33455">
                        <a14:foregroundMark x1="4818" y1="88118" x2="4818" y2="88118"/>
                        <a14:foregroundMark x1="12727" y1="70588" x2="12727" y2="70588"/>
                        <a14:foregroundMark x1="22545" y1="81647" x2="22545" y2="81647"/>
                        <a14:foregroundMark x1="28182" y1="66824" x2="28182" y2="66824"/>
                        <a14:backgroundMark x1="20364" y1="57294" x2="27364" y2="81059"/>
                        <a14:backgroundMark x1="24909" y1="50118" x2="3636" y2="57294"/>
                        <a14:backgroundMark x1="3636" y1="60000" x2="7182" y2="749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03" r="67948" b="7344"/>
          <a:stretch/>
        </p:blipFill>
        <p:spPr bwMode="auto">
          <a:xfrm>
            <a:off x="331979" y="1716260"/>
            <a:ext cx="2981376" cy="424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44" t="60911" r="31974"/>
          <a:stretch/>
        </p:blipFill>
        <p:spPr bwMode="auto">
          <a:xfrm>
            <a:off x="3419872" y="2775908"/>
            <a:ext cx="2757367" cy="25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9" t="60911" r="5985"/>
          <a:stretch/>
        </p:blipFill>
        <p:spPr bwMode="auto">
          <a:xfrm>
            <a:off x="6398283" y="2793769"/>
            <a:ext cx="2213322" cy="254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715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96" b="1"/>
          <a:stretch/>
        </p:blipFill>
        <p:spPr bwMode="auto">
          <a:xfrm>
            <a:off x="3251" y="5960714"/>
            <a:ext cx="9140749" cy="89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-78823"/>
            <a:ext cx="9274199" cy="6936823"/>
            <a:chOff x="0" y="-78823"/>
            <a:chExt cx="9274199" cy="6936823"/>
          </a:xfrm>
        </p:grpSpPr>
        <p:grpSp>
          <p:nvGrpSpPr>
            <p:cNvPr id="3" name="2 Grupo"/>
            <p:cNvGrpSpPr/>
            <p:nvPr/>
          </p:nvGrpSpPr>
          <p:grpSpPr>
            <a:xfrm>
              <a:off x="0" y="-78823"/>
              <a:ext cx="9274199" cy="6936823"/>
              <a:chOff x="0" y="-78823"/>
              <a:chExt cx="9274199" cy="6936823"/>
            </a:xfrm>
          </p:grpSpPr>
          <p:pic>
            <p:nvPicPr>
              <p:cNvPr id="11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629"/>
              <a:stretch/>
            </p:blipFill>
            <p:spPr bwMode="auto">
              <a:xfrm>
                <a:off x="0" y="-22061"/>
                <a:ext cx="9144000" cy="68800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2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0080"/>
              <a:stretch/>
            </p:blipFill>
            <p:spPr bwMode="auto">
              <a:xfrm>
                <a:off x="6804" y="1916831"/>
                <a:ext cx="9144000" cy="21140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" name="Picture 2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3000" b="100000" l="5765" r="100000">
                            <a14:foregroundMark x1="44000" y1="47000" x2="44824" y2="56000"/>
                            <a14:foregroundMark x1="26235" y1="14182" x2="39176" y2="14273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698"/>
              <a:stretch/>
            </p:blipFill>
            <p:spPr bwMode="auto">
              <a:xfrm>
                <a:off x="1475656" y="-881"/>
                <a:ext cx="4824536" cy="59501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" name="Picture 4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16927" b="96745" l="41508" r="70571">
                            <a14:foregroundMark x1="50293" y1="65885" x2="50293" y2="65885"/>
                            <a14:foregroundMark x1="53734" y1="64714" x2="53734" y2="64714"/>
                            <a14:foregroundMark x1="54539" y1="63932" x2="54539" y2="63932"/>
                            <a14:foregroundMark x1="54758" y1="64844" x2="54758" y2="64844"/>
                            <a14:foregroundMark x1="56442" y1="63411" x2="56442" y2="63411"/>
                            <a14:foregroundMark x1="56515" y1="64844" x2="56515" y2="64844"/>
                            <a14:foregroundMark x1="57321" y1="64583" x2="57321" y2="64583"/>
                            <a14:foregroundMark x1="60395" y1="59896" x2="60395" y2="59896"/>
                            <a14:foregroundMark x1="60395" y1="62370" x2="60395" y2="62370"/>
                            <a14:foregroundMark x1="60176" y1="64844" x2="60176" y2="64844"/>
                            <a14:foregroundMark x1="61054" y1="64323" x2="61054" y2="64323"/>
                            <a14:foregroundMark x1="59736" y1="72526" x2="59736" y2="72526"/>
                            <a14:foregroundMark x1="60322" y1="71354" x2="60322" y2="71354"/>
                            <a14:foregroundMark x1="61713" y1="69010" x2="61713" y2="69010"/>
                            <a14:foregroundMark x1="55124" y1="71875" x2="55124" y2="71875"/>
                            <a14:foregroundMark x1="52928" y1="72266" x2="52928" y2="72266"/>
                            <a14:foregroundMark x1="56515" y1="70703" x2="56515" y2="70703"/>
                            <a14:foregroundMark x1="57247" y1="71745" x2="57247" y2="71745"/>
                            <a14:foregroundMark x1="47218" y1="75781" x2="47218" y2="75781"/>
                            <a14:foregroundMark x1="47511" y1="79036" x2="47511" y2="79036"/>
                            <a14:foregroundMark x1="51830" y1="72135" x2="51830" y2="72135"/>
                            <a14:foregroundMark x1="62811" y1="71094" x2="62811" y2="71094"/>
                            <a14:foregroundMark x1="59810" y1="86719" x2="59810" y2="86719"/>
                            <a14:foregroundMark x1="57906" y1="86719" x2="57906" y2="86719"/>
                            <a14:foregroundMark x1="56369" y1="86979" x2="56369" y2="86979"/>
                            <a14:foregroundMark x1="54026" y1="86979" x2="54026" y2="86979"/>
                            <a14:foregroundMark x1="52196" y1="86849" x2="52196" y2="86849"/>
                            <a14:foregroundMark x1="50000" y1="86719" x2="50000" y2="86719"/>
                            <a14:foregroundMark x1="53367" y1="89974" x2="53367" y2="89974"/>
                            <a14:foregroundMark x1="56662" y1="90104" x2="56662" y2="9010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777" t="17535" r="29112" b="3248"/>
              <a:stretch/>
            </p:blipFill>
            <p:spPr bwMode="auto">
              <a:xfrm>
                <a:off x="7380312" y="-78823"/>
                <a:ext cx="1893887" cy="28974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13" name="Picture 5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56" t="31368" r="29524" b="50320"/>
            <a:stretch/>
          </p:blipFill>
          <p:spPr bwMode="auto">
            <a:xfrm>
              <a:off x="2970010" y="6000885"/>
              <a:ext cx="3207229" cy="8169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543914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8115</TotalTime>
  <Words>8</Words>
  <Application>Microsoft Office PowerPoint</Application>
  <PresentationFormat>Presentación en pantalla (4:3)</PresentationFormat>
  <Paragraphs>2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Caviar Dreams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Invitado</dc:creator>
  <cp:lastModifiedBy>David Fernando Guzmán del Valle</cp:lastModifiedBy>
  <cp:revision>56</cp:revision>
  <dcterms:created xsi:type="dcterms:W3CDTF">2017-11-01T15:27:40Z</dcterms:created>
  <dcterms:modified xsi:type="dcterms:W3CDTF">2020-05-18T21:15:02Z</dcterms:modified>
</cp:coreProperties>
</file>