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7" r:id="rId10"/>
    <p:sldId id="269" r:id="rId11"/>
    <p:sldId id="270" r:id="rId12"/>
    <p:sldId id="275" r:id="rId13"/>
    <p:sldId id="276" r:id="rId14"/>
    <p:sldId id="282" r:id="rId15"/>
    <p:sldId id="283" r:id="rId16"/>
    <p:sldId id="286" r:id="rId17"/>
    <p:sldId id="288" r:id="rId18"/>
    <p:sldId id="290" r:id="rId19"/>
    <p:sldId id="294" r:id="rId20"/>
    <p:sldId id="295" r:id="rId21"/>
    <p:sldId id="296" r:id="rId22"/>
    <p:sldId id="297" r:id="rId23"/>
    <p:sldId id="298" r:id="rId24"/>
    <p:sldId id="299" r:id="rId25"/>
    <p:sldId id="300" r:id="rId26"/>
  </p:sldIdLst>
  <p:sldSz cx="13004800" cy="9753600"/>
  <p:notesSz cx="6858000" cy="9144000"/>
  <p:defaultTextStyle>
    <a:lvl1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1pPr>
    <a:lvl2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2pPr>
    <a:lvl3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3pPr>
    <a:lvl4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4pPr>
    <a:lvl5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5pPr>
    <a:lvl6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6pPr>
    <a:lvl7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7pPr>
    <a:lvl8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8pPr>
    <a:lvl9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5E2E4"/>
          </a:solidFill>
        </a:fill>
      </a:tcStyle>
    </a:wholeTbl>
    <a:band2H>
      <a:tcTxStyle/>
      <a:tcStyle>
        <a:tcBdr/>
        <a:fill>
          <a:solidFill>
            <a:srgbClr val="EBF1F2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F1DDCB"/>
          </a:solidFill>
        </a:fill>
      </a:tcStyle>
    </a:wholeTbl>
    <a:band2H>
      <a:tcTxStyle/>
      <a:tcStyle>
        <a:tcBdr/>
        <a:fill>
          <a:solidFill>
            <a:srgbClr val="F8EFE7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1D3D7"/>
          </a:solidFill>
        </a:fill>
      </a:tcStyle>
    </a:wholeTbl>
    <a:band2H>
      <a:tcTxStyle/>
      <a:tcStyle>
        <a:tcBdr/>
        <a:fill>
          <a:solidFill>
            <a:srgbClr val="E9EAEC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340053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400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CFCFCF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1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5621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355600" y="36149"/>
            <a:ext cx="12293600" cy="2874102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355600" y="2702296"/>
            <a:ext cx="5892800" cy="6355608"/>
          </a:xfrm>
          <a:prstGeom prst="rect">
            <a:avLst/>
          </a:prstGeom>
        </p:spPr>
        <p:txBody>
          <a:bodyPr/>
          <a:lstStyle>
            <a:lvl1pPr marL="431800" indent="-431800">
              <a:lnSpc>
                <a:spcPct val="100000"/>
              </a:lnSpc>
              <a:spcBef>
                <a:spcPts val="3800"/>
              </a:spcBef>
              <a:defRPr sz="3800"/>
            </a:lvl1pPr>
            <a:lvl2pPr marL="863600" indent="-431800">
              <a:lnSpc>
                <a:spcPct val="100000"/>
              </a:lnSpc>
              <a:spcBef>
                <a:spcPts val="3800"/>
              </a:spcBef>
              <a:defRPr sz="3800"/>
            </a:lvl2pPr>
            <a:lvl3pPr marL="1295400" indent="-431800">
              <a:lnSpc>
                <a:spcPct val="100000"/>
              </a:lnSpc>
              <a:spcBef>
                <a:spcPts val="3800"/>
              </a:spcBef>
              <a:defRPr sz="3800"/>
            </a:lvl3pPr>
            <a:lvl4pPr marL="1727200" indent="-431800">
              <a:lnSpc>
                <a:spcPct val="100000"/>
              </a:lnSpc>
              <a:spcBef>
                <a:spcPts val="3800"/>
              </a:spcBef>
              <a:defRPr sz="3800"/>
            </a:lvl4pPr>
            <a:lvl5pPr marL="2159000" indent="-431800">
              <a:lnSpc>
                <a:spcPct val="100000"/>
              </a:lnSpc>
              <a:spcBef>
                <a:spcPts val="3800"/>
              </a:spcBef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355600" y="244103"/>
            <a:ext cx="12293600" cy="24581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355600" y="2702296"/>
            <a:ext cx="12293600" cy="63556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titleStyle>
    <p:bodyStyle>
      <a:lvl1pPr marL="5207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marL="10414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marL="15621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marL="20828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marL="26035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marL="31242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marL="36449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marL="41656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marL="46863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cócteles corralejo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Adán Moreno</a:t>
            </a:r>
          </a:p>
        </p:txBody>
      </p:sp>
      <p:pic>
        <p:nvPicPr>
          <p:cNvPr id="34" name="image1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164" y="1454150"/>
            <a:ext cx="12742472" cy="47166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xfrm>
            <a:off x="355599" y="1016000"/>
            <a:ext cx="4870750" cy="38862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99,000  julep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xfrm>
            <a:off x="355599" y="4889500"/>
            <a:ext cx="4870750" cy="3886200"/>
          </a:xfrm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535353"/>
                </a:solidFill>
              </a:rPr>
              <a:t>Ingredientes</a:t>
            </a:r>
            <a:r>
              <a:rPr sz="2500" dirty="0">
                <a:solidFill>
                  <a:srgbClr val="535353"/>
                </a:solidFill>
              </a:rPr>
              <a:t>:</a:t>
            </a:r>
            <a:endParaRPr sz="2500" dirty="0"/>
          </a:p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- 50 ml 99,000 Horas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- 2 </a:t>
            </a:r>
            <a:r>
              <a:rPr sz="2500" dirty="0" err="1">
                <a:solidFill>
                  <a:srgbClr val="535353"/>
                </a:solidFill>
              </a:rPr>
              <a:t>Cucharadas</a:t>
            </a:r>
            <a:r>
              <a:rPr sz="2500" dirty="0">
                <a:solidFill>
                  <a:srgbClr val="535353"/>
                </a:solidFill>
              </a:rPr>
              <a:t> de </a:t>
            </a:r>
            <a:r>
              <a:rPr sz="2500" dirty="0" err="1">
                <a:solidFill>
                  <a:srgbClr val="535353"/>
                </a:solidFill>
              </a:rPr>
              <a:t>Azúcar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- 8 </a:t>
            </a:r>
            <a:r>
              <a:rPr sz="2500" dirty="0" err="1">
                <a:solidFill>
                  <a:srgbClr val="535353"/>
                </a:solidFill>
              </a:rPr>
              <a:t>Hojas</a:t>
            </a:r>
            <a:r>
              <a:rPr sz="2500" dirty="0">
                <a:solidFill>
                  <a:srgbClr val="535353"/>
                </a:solidFill>
              </a:rPr>
              <a:t> de </a:t>
            </a:r>
            <a:r>
              <a:rPr sz="2500" dirty="0" err="1">
                <a:solidFill>
                  <a:srgbClr val="535353"/>
                </a:solidFill>
              </a:rPr>
              <a:t>hierbabuena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</a:t>
            </a:r>
            <a:r>
              <a:rPr sz="2500" dirty="0" err="1">
                <a:solidFill>
                  <a:srgbClr val="535353"/>
                </a:solidFill>
              </a:rPr>
              <a:t>Hielo</a:t>
            </a:r>
            <a:r>
              <a:rPr sz="2500" dirty="0">
                <a:solidFill>
                  <a:srgbClr val="535353"/>
                </a:solidFill>
              </a:rPr>
              <a:t> </a:t>
            </a:r>
            <a:r>
              <a:rPr sz="2500" dirty="0" err="1">
                <a:solidFill>
                  <a:srgbClr val="535353"/>
                </a:solidFill>
              </a:rPr>
              <a:t>Triturado</a:t>
            </a:r>
            <a:r>
              <a:rPr sz="2500" dirty="0">
                <a:solidFill>
                  <a:srgbClr val="535353"/>
                </a:solidFill>
              </a:rPr>
              <a:t> 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535353"/>
                </a:solidFill>
              </a:rPr>
              <a:t>Decoración</a:t>
            </a:r>
            <a:r>
              <a:rPr sz="2500" dirty="0">
                <a:solidFill>
                  <a:srgbClr val="535353"/>
                </a:solidFill>
              </a:rPr>
              <a:t>: </a:t>
            </a:r>
            <a:r>
              <a:rPr sz="2500" dirty="0" err="1">
                <a:solidFill>
                  <a:srgbClr val="535353"/>
                </a:solidFill>
              </a:rPr>
              <a:t>Arbolito</a:t>
            </a:r>
            <a:r>
              <a:rPr sz="2500" dirty="0">
                <a:solidFill>
                  <a:srgbClr val="535353"/>
                </a:solidFill>
              </a:rPr>
              <a:t> de </a:t>
            </a:r>
            <a:r>
              <a:rPr sz="2500" dirty="0" err="1">
                <a:solidFill>
                  <a:srgbClr val="535353"/>
                </a:solidFill>
              </a:rPr>
              <a:t>hierbabuena</a:t>
            </a:r>
            <a:r>
              <a:rPr sz="2500" dirty="0">
                <a:solidFill>
                  <a:srgbClr val="535353"/>
                </a:solidFill>
              </a:rPr>
              <a:t>. </a:t>
            </a:r>
          </a:p>
        </p:txBody>
      </p:sp>
      <p:pic>
        <p:nvPicPr>
          <p:cNvPr id="38" name="image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38314" y="1853195"/>
            <a:ext cx="7059097" cy="57424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2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41" name="Shape 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Playita</a:t>
            </a:r>
          </a:p>
        </p:txBody>
      </p:sp>
      <p:sp>
        <p:nvSpPr>
          <p:cNvPr id="42" name="Shape 4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- 45 ml Corralejo Blanco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- 60 ml Jugo de Almeja y tomate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Sopa de Mariscos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 Gotas de salsa Tabasco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Escarcha de chile tajín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Brocheta de aceituna, lamina de pepino, aceituna negra, cebollita en vinagre, tenaza de cangrejo.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3.png"/>
          <p:cNvPicPr/>
          <p:nvPr/>
        </p:nvPicPr>
        <p:blipFill>
          <a:blip r:embed="rId2">
            <a:extLst/>
          </a:blip>
          <a:srcRect l="30436" r="23441"/>
          <a:stretch>
            <a:fillRect/>
          </a:stretch>
        </p:blipFill>
        <p:spPr>
          <a:xfrm>
            <a:off x="6705599" y="616934"/>
            <a:ext cx="5359402" cy="7745032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Corralejo safe</a:t>
            </a: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 amarillo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Licor de Naranja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- 10 ml Simple Syrup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Piel de naranja 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4.png"/>
          <p:cNvPicPr/>
          <p:nvPr/>
        </p:nvPicPr>
        <p:blipFill>
          <a:blip r:embed="rId2">
            <a:extLst/>
          </a:blip>
          <a:srcRect t="157" b="331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the forest </a:t>
            </a:r>
          </a:p>
        </p:txBody>
      </p:sp>
      <p:sp>
        <p:nvSpPr>
          <p:cNvPr id="50" name="Shape 5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Tequila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Jugo de limón verde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Licor de melón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- 30 ml Jarabe de Pepino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Lamina de pepino larga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5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lAZARO</a:t>
            </a: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Corralejo Blanco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 Dash de Salsa Inglesa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 Gotas de Salsa Habanera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- 60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Jarabe de Jamaica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Jugo de limón verde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Escarcha de chapulines chico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Brocheta con 3 aceitunas, lamina de pepino y Almeja. 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image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05600" y="1139825"/>
            <a:ext cx="5359400" cy="6699250"/>
          </a:xfrm>
          <a:prstGeom prst="rect">
            <a:avLst/>
          </a:prstGeom>
          <a:ln w="12700">
            <a:miter lim="400000"/>
          </a:ln>
        </p:spPr>
      </p:pic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100" cap="all">
                <a:solidFill>
                  <a:srgbClr val="535353"/>
                </a:solidFill>
              </a:rPr>
              <a:t>Red carpet 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Ingredientes: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- 45 ml Corralejo Añejo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- 20 ml Licor de Granada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- 15 ml Jugo de limón amarillo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Dash de granadina casera 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Escarcha de azúcar pintada con granadina 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Decoración: Brocheta de rodajas de fresa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9.png"/>
          <p:cNvPicPr/>
          <p:nvPr/>
        </p:nvPicPr>
        <p:blipFill>
          <a:blip r:embed="rId2">
            <a:extLst/>
          </a:blip>
          <a:srcRect l="32437" r="21528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CORRALEJO SUMMER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Dash de extracto de Vainilla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Completar con Jugo de Naranja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brocha de azúcar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2 Tercios de Naranja 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image11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hape 7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Corralejo tonic</a:t>
            </a:r>
          </a:p>
        </p:txBody>
      </p:sp>
      <p:sp>
        <p:nvSpPr>
          <p:cNvPr id="78" name="Shape 7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Corralejo Reposado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- 200 ml Agua Quina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Media rodaja de Naranja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Media rodaja de Toronja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Rodaja de limón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image13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magda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de Cardamomo con clavo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rodajas de pepino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ramitas de eneldo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Piel de toronja, ramita de eneldo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image14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sunshine  </a:t>
            </a:r>
          </a:p>
        </p:txBody>
      </p:sp>
      <p:sp>
        <p:nvSpPr>
          <p:cNvPr id="90" name="Shape 9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45 ml Corralejo Blanco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Crema Quita Penas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hojas de hierbabuena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 trozos de mango petacon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15 ml Jugo de limón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30 ml Jarabe Natural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60 ml Soda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Completar con hielo crush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Rebanada de mango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image19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Shape 10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valetin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INGREDIENTES: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45 ml Corralejo Reposado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Licor Horus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Leche de Almendras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Leche Carnation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Jarabe de Canela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Dash de amargo de angostura 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Decoración: con el dash de amargo de angostura darle forma de corazón .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2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98733" y="609600"/>
            <a:ext cx="5173134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Shape 11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LITTLE BOY  </a:t>
            </a:r>
          </a:p>
        </p:txBody>
      </p:sp>
      <p:sp>
        <p:nvSpPr>
          <p:cNvPr id="114" name="Shape 11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99,000 Horas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Ron Prohibido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15 ml Jugo de limón amarillo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Natural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Sandía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 Triangulo de sandía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26.png"/>
          <p:cNvPicPr/>
          <p:nvPr/>
        </p:nvPicPr>
        <p:blipFill>
          <a:blip r:embed="rId2">
            <a:extLst/>
          </a:blip>
          <a:srcRect l="22035" r="22035"/>
          <a:stretch>
            <a:fillRect/>
          </a:stretch>
        </p:blipFill>
        <p:spPr>
          <a:xfrm>
            <a:off x="6705599" y="636342"/>
            <a:ext cx="5359402" cy="7706216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Shape 13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batanga</a:t>
            </a:r>
          </a:p>
        </p:txBody>
      </p:sp>
      <p:sp>
        <p:nvSpPr>
          <p:cNvPr id="138" name="Shape 13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Corralejo Blanco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10 ml Jugo de limón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 pizca de sal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Completar con coca cola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Escarcha de sal con tajin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 un cuchillo 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image27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palomo </a:t>
            </a:r>
          </a:p>
        </p:txBody>
      </p:sp>
      <p:sp>
        <p:nvSpPr>
          <p:cNvPr id="142" name="Shape 14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Ingredientes: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45 ml Corralejo Reposado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10 ml Jugo de limón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10 ml Jugo de Naranja 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Completar con Ginger Ale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Decoración de media rodaja de toronja y escarcha de sal con chile piquin.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30.png"/>
          <p:cNvPicPr/>
          <p:nvPr/>
        </p:nvPicPr>
        <p:blipFill>
          <a:blip r:embed="rId2">
            <a:extLst/>
          </a:blip>
          <a:srcRect l="19745" r="25924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el tesoro de corralejo </a:t>
            </a:r>
          </a:p>
        </p:txBody>
      </p:sp>
      <p:sp>
        <p:nvSpPr>
          <p:cNvPr id="154" name="Shape 15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50 ml Gran Corralejo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15 ml Jarabe de Manzanilla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Maracuya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limón amarillo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Servir en media pieza de maracuya perlas de plata y flor de manzanilla.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image32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Shape 16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100" cap="all">
                <a:solidFill>
                  <a:srgbClr val="535353"/>
                </a:solidFill>
              </a:rPr>
              <a:t>cinnaliento</a:t>
            </a:r>
          </a:p>
        </p:txBody>
      </p:sp>
      <p:sp>
        <p:nvSpPr>
          <p:cNvPr id="162" name="Shape 16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l" defTabSz="502412">
              <a:defRPr sz="1800">
                <a:solidFill>
                  <a:srgbClr val="000000"/>
                </a:solidFill>
              </a:defRPr>
            </a:pP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INGREDIENTES: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45 ml Corralejo Blanco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10 ml Jugo de limón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20 ml Jarabe de Canela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60 ml Jugo de Manzana 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Dash de granadina casera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image34.png"/>
          <p:cNvPicPr/>
          <p:nvPr/>
        </p:nvPicPr>
        <p:blipFill>
          <a:blip r:embed="rId2">
            <a:extLst/>
          </a:blip>
          <a:srcRect l="21756" r="21756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selfie</a:t>
            </a:r>
          </a:p>
        </p:txBody>
      </p:sp>
      <p:sp>
        <p:nvSpPr>
          <p:cNvPr id="170" name="Shape 1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- 50 ml Corralejo Reposado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Jarabe de canela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 Amarillo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 Fresas en trozos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 Frambuesas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 Moras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Arbolito de albahaca y frambuesa 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38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Shape 18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fresh </a:t>
            </a:r>
          </a:p>
        </p:txBody>
      </p:sp>
      <p:sp>
        <p:nvSpPr>
          <p:cNvPr id="186" name="Shape 18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45 ml 99,000 horas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 sobres de te de manzanilla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Jarabe Natural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15 ml Jugo de limón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235 ml de Soda (Agua Mineral)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Vaso cubierto con hoja de plátano, 1  hoja de piña y una rebana grande de piña.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image39.png"/>
          <p:cNvPicPr/>
          <p:nvPr/>
        </p:nvPicPr>
        <p:blipFill>
          <a:blip r:embed="rId2">
            <a:extLst/>
          </a:blip>
          <a:srcRect l="26222" t="2184" r="24103" b="10864"/>
          <a:stretch>
            <a:fillRect/>
          </a:stretch>
        </p:blipFill>
        <p:spPr>
          <a:xfrm>
            <a:off x="6705599" y="609600"/>
            <a:ext cx="5359402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Shape 18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PENJAMO</a:t>
            </a:r>
          </a:p>
        </p:txBody>
      </p:sp>
      <p:sp>
        <p:nvSpPr>
          <p:cNvPr id="190" name="Shape 19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554990">
              <a:defRPr sz="1800">
                <a:solidFill>
                  <a:srgbClr val="000000"/>
                </a:solidFill>
              </a:defRPr>
            </a:pPr>
            <a:endParaRPr sz="3600"/>
          </a:p>
          <a:p>
            <a:pPr lvl="0" algn="l" defTabSz="55499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535353"/>
                </a:solidFill>
              </a:rPr>
              <a:t>Ingredientes:</a:t>
            </a:r>
            <a:endParaRPr sz="3600"/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endParaRPr sz="13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- 45 ml Tequila Corralejo Reposado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- 20 ml Vermouth Blanco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- 15 ml Jugo de Limón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- 20 ml Jarabe de tomillo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Decoración: Media rodaja de toronja y ramita de tomillo 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image40.png"/>
          <p:cNvPicPr/>
          <p:nvPr/>
        </p:nvPicPr>
        <p:blipFill>
          <a:blip r:embed="rId2">
            <a:extLst/>
          </a:blip>
          <a:srcRect l="21756" r="21756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Shape 19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99,000 mule</a:t>
            </a:r>
          </a:p>
        </p:txBody>
      </p:sp>
      <p:sp>
        <p:nvSpPr>
          <p:cNvPr id="194" name="Shape 19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NGREDIENTES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- 50 ml 99,000 horas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- 10 ml Jugo de limón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- 2 cucharadas de azúcar mascabado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Completar con cerveza clara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2 hojas de piña, y media rodaja de toronja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image41.png"/>
          <p:cNvPicPr/>
          <p:nvPr/>
        </p:nvPicPr>
        <p:blipFill>
          <a:blip r:embed="rId2">
            <a:extLst/>
          </a:blip>
          <a:srcRect l="8999" r="24044"/>
          <a:stretch>
            <a:fillRect/>
          </a:stretch>
        </p:blipFill>
        <p:spPr>
          <a:xfrm>
            <a:off x="6503991" y="1554748"/>
            <a:ext cx="5762619" cy="6644104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Shape 197"/>
          <p:cNvSpPr>
            <a:spLocks noGrp="1"/>
          </p:cNvSpPr>
          <p:nvPr>
            <p:ph type="title"/>
          </p:nvPr>
        </p:nvSpPr>
        <p:spPr>
          <a:xfrm>
            <a:off x="355600" y="1016000"/>
            <a:ext cx="4813449" cy="3886200"/>
          </a:xfrm>
          <a:prstGeom prst="rect">
            <a:avLst/>
          </a:prstGeom>
        </p:spPr>
        <p:txBody>
          <a:bodyPr/>
          <a:lstStyle>
            <a:lvl1pPr>
              <a:defRPr sz="6900"/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6900" cap="all">
                <a:solidFill>
                  <a:srgbClr val="535353"/>
                </a:solidFill>
              </a:rPr>
              <a:t>vampiro corralejo</a:t>
            </a:r>
          </a:p>
        </p:txBody>
      </p:sp>
      <p:sp>
        <p:nvSpPr>
          <p:cNvPr id="198" name="Shape 198"/>
          <p:cNvSpPr>
            <a:spLocks noGrp="1"/>
          </p:cNvSpPr>
          <p:nvPr>
            <p:ph type="body" idx="1"/>
          </p:nvPr>
        </p:nvSpPr>
        <p:spPr>
          <a:xfrm>
            <a:off x="355600" y="4889500"/>
            <a:ext cx="4813449" cy="3886200"/>
          </a:xfrm>
          <a:prstGeom prst="rect">
            <a:avLst/>
          </a:prstGeom>
        </p:spPr>
        <p:txBody>
          <a:bodyPr/>
          <a:lstStyle/>
          <a:p>
            <a:pPr lvl="0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Corralejo Blanco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- 30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- 15 ml Jugo de limón verde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- 10 ml Jugo de Naranja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- 60 ml Refresco de toronja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Dash de granadina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Dash de Salsa Tabasco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Barita de Apio 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image42.png"/>
          <p:cNvPicPr/>
          <p:nvPr/>
        </p:nvPicPr>
        <p:blipFill>
          <a:blip r:embed="rId2">
            <a:extLst/>
          </a:blip>
          <a:srcRect l="13728" r="13728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paloma artesanal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Tequila Blanco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- 60 ml Jugo de Toronja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Simple artesanal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Sal de gusano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Rodaja de limón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image43.png"/>
          <p:cNvPicPr/>
          <p:nvPr/>
        </p:nvPicPr>
        <p:blipFill>
          <a:blip r:embed="rId2">
            <a:extLst/>
          </a:blip>
          <a:srcRect l="11391" r="25944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05" name="Shape 20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magdalena</a:t>
            </a:r>
          </a:p>
        </p:txBody>
      </p:sp>
      <p:sp>
        <p:nvSpPr>
          <p:cNvPr id="206" name="Shape 20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INGREDIENTES: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3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- 45 ml Tequila Reposado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- 20 ml Jarabe de Clavo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- 15 ml Jugo de limón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 rebanadas de pepino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- 8 hojas de hierbabuena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Decoración: Media rebanada de Toronja y arbolito de hierbabuena.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image44.png"/>
          <p:cNvPicPr/>
          <p:nvPr/>
        </p:nvPicPr>
        <p:blipFill>
          <a:blip r:embed="rId2">
            <a:extLst/>
          </a:blip>
          <a:srcRect l="27421" t="1133" r="27421" b="1133"/>
          <a:stretch>
            <a:fillRect/>
          </a:stretch>
        </p:blipFill>
        <p:spPr>
          <a:xfrm>
            <a:off x="6705599" y="609599"/>
            <a:ext cx="5359402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Shape 20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gracias a dios </a:t>
            </a:r>
          </a:p>
        </p:txBody>
      </p:sp>
      <p:sp>
        <p:nvSpPr>
          <p:cNvPr id="210" name="Shape 2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INGREDIENTES:</a:t>
            </a:r>
            <a:endParaRPr sz="2600"/>
          </a:p>
          <a:p>
            <a:pPr lvl="0" algn="l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- 45 ml Corralejo Blanco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 cucharadas de miel de Agave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- 60 ml Jugo de piña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- 20 ml Jugo de limón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Decoración: Escarcha de sal de gusano y rama de Romero 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936</Words>
  <Application>Microsoft Office PowerPoint</Application>
  <PresentationFormat>Personalizado</PresentationFormat>
  <Paragraphs>253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Avenir Roman</vt:lpstr>
      <vt:lpstr>Gill Sans Light</vt:lpstr>
      <vt:lpstr>Helvetica</vt:lpstr>
      <vt:lpstr>Default</vt:lpstr>
      <vt:lpstr>cócteles corralejo</vt:lpstr>
      <vt:lpstr>99,000  julep</vt:lpstr>
      <vt:lpstr>Playita</vt:lpstr>
      <vt:lpstr>Corralejo safe</vt:lpstr>
      <vt:lpstr>the forest </vt:lpstr>
      <vt:lpstr>lAZARO</vt:lpstr>
      <vt:lpstr>Red carpet </vt:lpstr>
      <vt:lpstr>CORRALEJO SUMMER</vt:lpstr>
      <vt:lpstr>Corralejo tonic</vt:lpstr>
      <vt:lpstr>magda</vt:lpstr>
      <vt:lpstr>sunshine  </vt:lpstr>
      <vt:lpstr>valetin</vt:lpstr>
      <vt:lpstr>LITTLE BOY  </vt:lpstr>
      <vt:lpstr>batanga</vt:lpstr>
      <vt:lpstr>palomo </vt:lpstr>
      <vt:lpstr>el tesoro de corralejo </vt:lpstr>
      <vt:lpstr>cinnaliento</vt:lpstr>
      <vt:lpstr>selfie</vt:lpstr>
      <vt:lpstr>fresh </vt:lpstr>
      <vt:lpstr>PENJAMO</vt:lpstr>
      <vt:lpstr>99,000 mule</vt:lpstr>
      <vt:lpstr>vampiro corralejo</vt:lpstr>
      <vt:lpstr>paloma artesanal</vt:lpstr>
      <vt:lpstr>magdalena</vt:lpstr>
      <vt:lpstr>gracias a dios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cócteles corralejo</dc:title>
  <cp:lastModifiedBy>David Guzmán</cp:lastModifiedBy>
  <cp:revision>2</cp:revision>
  <dcterms:modified xsi:type="dcterms:W3CDTF">2017-04-19T18:54:17Z</dcterms:modified>
</cp:coreProperties>
</file>