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256" r:id="rId2"/>
    <p:sldId id="288" r:id="rId3"/>
    <p:sldId id="286" r:id="rId4"/>
    <p:sldId id="289" r:id="rId5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7E1"/>
    <a:srgbClr val="FFFB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3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2" name="Shape 9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Calibri"/>
      </a:defRPr>
    </a:lvl1pPr>
    <a:lvl2pPr indent="228600" latinLnBrk="0">
      <a:defRPr sz="1200">
        <a:latin typeface="+mj-lt"/>
        <a:ea typeface="+mj-ea"/>
        <a:cs typeface="+mj-cs"/>
        <a:sym typeface="Calibri"/>
      </a:defRPr>
    </a:lvl2pPr>
    <a:lvl3pPr indent="457200" latinLnBrk="0">
      <a:defRPr sz="1200">
        <a:latin typeface="+mj-lt"/>
        <a:ea typeface="+mj-ea"/>
        <a:cs typeface="+mj-cs"/>
        <a:sym typeface="Calibri"/>
      </a:defRPr>
    </a:lvl3pPr>
    <a:lvl4pPr indent="685800" latinLnBrk="0">
      <a:defRPr sz="1200">
        <a:latin typeface="+mj-lt"/>
        <a:ea typeface="+mj-ea"/>
        <a:cs typeface="+mj-cs"/>
        <a:sym typeface="Calibri"/>
      </a:defRPr>
    </a:lvl4pPr>
    <a:lvl5pPr indent="914400" latinLnBrk="0">
      <a:defRPr sz="1200">
        <a:latin typeface="+mj-lt"/>
        <a:ea typeface="+mj-ea"/>
        <a:cs typeface="+mj-cs"/>
        <a:sym typeface="Calibri"/>
      </a:defRPr>
    </a:lvl5pPr>
    <a:lvl6pPr indent="1143000" latinLnBrk="0">
      <a:defRPr sz="1200">
        <a:latin typeface="+mj-lt"/>
        <a:ea typeface="+mj-ea"/>
        <a:cs typeface="+mj-cs"/>
        <a:sym typeface="Calibri"/>
      </a:defRPr>
    </a:lvl6pPr>
    <a:lvl7pPr indent="1371600" latinLnBrk="0">
      <a:defRPr sz="1200">
        <a:latin typeface="+mj-lt"/>
        <a:ea typeface="+mj-ea"/>
        <a:cs typeface="+mj-cs"/>
        <a:sym typeface="Calibri"/>
      </a:defRPr>
    </a:lvl7pPr>
    <a:lvl8pPr indent="1600200" latinLnBrk="0">
      <a:defRPr sz="1200">
        <a:latin typeface="+mj-lt"/>
        <a:ea typeface="+mj-ea"/>
        <a:cs typeface="+mj-cs"/>
        <a:sym typeface="Calibri"/>
      </a:defRPr>
    </a:lvl8pPr>
    <a:lvl9pPr indent="18288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 del título"/>
          <p:cNvSpPr txBox="1">
            <a:spLocks noGrp="1"/>
          </p:cNvSpPr>
          <p:nvPr>
            <p:ph type="title"/>
          </p:nvPr>
        </p:nvSpPr>
        <p:spPr>
          <a:xfrm>
            <a:off x="1524000" y="1122362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Texto del título</a:t>
            </a:r>
          </a:p>
        </p:txBody>
      </p:sp>
      <p:sp>
        <p:nvSpPr>
          <p:cNvPr id="12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1524000" y="3602037"/>
            <a:ext cx="9144000" cy="1655765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0" algn="ctr">
              <a:buSzTx/>
              <a:buFontTx/>
              <a:buNone/>
              <a:defRPr sz="2400"/>
            </a:lvl2pPr>
            <a:lvl3pPr marL="0" indent="0" algn="ctr">
              <a:buSzTx/>
              <a:buFontTx/>
              <a:buNone/>
              <a:defRPr sz="2400"/>
            </a:lvl3pPr>
            <a:lvl4pPr marL="0" indent="0" algn="ctr">
              <a:buSzTx/>
              <a:buFontTx/>
              <a:buNone/>
              <a:defRPr sz="2400"/>
            </a:lvl4pPr>
            <a:lvl5pPr marL="0" indent="0" algn="ctr">
              <a:buSzTx/>
              <a:buFontTx/>
              <a:buNone/>
              <a:defRPr sz="24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3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o del título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Texto del título</a:t>
            </a:r>
          </a:p>
        </p:txBody>
      </p:sp>
      <p:sp>
        <p:nvSpPr>
          <p:cNvPr id="30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831850" y="4589462"/>
            <a:ext cx="10515600" cy="1500190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  <a:lvl2pPr marL="0" indent="0">
              <a:buSzTx/>
              <a:buFontTx/>
              <a:buNone/>
              <a:defRPr sz="2400">
                <a:solidFill>
                  <a:srgbClr val="888888"/>
                </a:solidFill>
              </a:defRPr>
            </a:lvl2pPr>
            <a:lvl3pPr marL="0" indent="0">
              <a:buSzTx/>
              <a:buFontTx/>
              <a:buNone/>
              <a:defRPr sz="2400">
                <a:solidFill>
                  <a:srgbClr val="888888"/>
                </a:solidFill>
              </a:defRPr>
            </a:lvl3pPr>
            <a:lvl4pPr marL="0" indent="0">
              <a:buSzTx/>
              <a:buFontTx/>
              <a:buNone/>
              <a:defRPr sz="2400">
                <a:solidFill>
                  <a:srgbClr val="888888"/>
                </a:solidFill>
              </a:defRPr>
            </a:lvl4pPr>
            <a:lvl5pPr marL="0" indent="0">
              <a:buSzTx/>
              <a:buFontTx/>
              <a:buNone/>
              <a:defRPr sz="2400">
                <a:solidFill>
                  <a:srgbClr val="888888"/>
                </a:solidFill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31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o del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39" name="Nivel de texto 1…"/>
          <p:cNvSpPr txBox="1"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0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o del título"/>
          <p:cNvSpPr txBox="1">
            <a:spLocks noGrp="1"/>
          </p:cNvSpPr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48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839787" y="1681163"/>
            <a:ext cx="5157790" cy="823915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0">
              <a:buSzTx/>
              <a:buFontTx/>
              <a:buNone/>
              <a:defRPr sz="2400" b="1"/>
            </a:lvl2pPr>
            <a:lvl3pPr marL="0" indent="0">
              <a:buSzTx/>
              <a:buFontTx/>
              <a:buNone/>
              <a:defRPr sz="2400" b="1"/>
            </a:lvl3pPr>
            <a:lvl4pPr marL="0" indent="0">
              <a:buSzTx/>
              <a:buFontTx/>
              <a:buNone/>
              <a:defRPr sz="2400" b="1"/>
            </a:lvl4pPr>
            <a:lvl5pPr marL="0" indent="0">
              <a:buSzTx/>
              <a:buFontTx/>
              <a:buNone/>
              <a:defRPr sz="2400" b="1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9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6172200" y="1681163"/>
            <a:ext cx="5183188" cy="823914"/>
          </a:xfrm>
          <a:prstGeom prst="rect">
            <a:avLst/>
          </a:prstGeom>
        </p:spPr>
        <p:txBody>
          <a:bodyPr anchor="b"/>
          <a:lstStyle/>
          <a:p>
            <a:endParaRPr/>
          </a:p>
        </p:txBody>
      </p:sp>
      <p:sp>
        <p:nvSpPr>
          <p:cNvPr id="50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o del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58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exto del título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40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Texto del título</a:t>
            </a:r>
          </a:p>
        </p:txBody>
      </p:sp>
      <p:sp>
        <p:nvSpPr>
          <p:cNvPr id="73" name="Nivel de texto 1…"/>
          <p:cNvSpPr txBox="1">
            <a:spLocks noGrp="1"/>
          </p:cNvSpPr>
          <p:nvPr>
            <p:ph type="body" sz="half" idx="1"/>
          </p:nvPr>
        </p:nvSpPr>
        <p:spPr>
          <a:xfrm>
            <a:off x="5183187" y="987425"/>
            <a:ext cx="6172203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74" name="Marcador de texto 3"/>
          <p:cNvSpPr>
            <a:spLocks noGrp="1"/>
          </p:cNvSpPr>
          <p:nvPr>
            <p:ph type="body" sz="quarter" idx="13"/>
          </p:nvPr>
        </p:nvSpPr>
        <p:spPr>
          <a:xfrm>
            <a:off x="839787" y="2057400"/>
            <a:ext cx="3932238" cy="3811588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5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exto del título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40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Texto del título</a:t>
            </a:r>
          </a:p>
        </p:txBody>
      </p:sp>
      <p:sp>
        <p:nvSpPr>
          <p:cNvPr id="83" name="Marcador de posición de imagen 2"/>
          <p:cNvSpPr>
            <a:spLocks noGrp="1"/>
          </p:cNvSpPr>
          <p:nvPr>
            <p:ph type="pic" sz="half" idx="13"/>
          </p:nvPr>
        </p:nvSpPr>
        <p:spPr>
          <a:xfrm>
            <a:off x="5183187" y="987425"/>
            <a:ext cx="6172203" cy="487362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839787" y="2057400"/>
            <a:ext cx="3932240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0">
              <a:buSzTx/>
              <a:buFontTx/>
              <a:buNone/>
              <a:defRPr sz="1600"/>
            </a:lvl2pPr>
            <a:lvl3pPr marL="0" indent="0">
              <a:buSzTx/>
              <a:buFontTx/>
              <a:buNone/>
              <a:defRPr sz="1600"/>
            </a:lvl3pPr>
            <a:lvl4pPr marL="0" indent="0">
              <a:buSzTx/>
              <a:buFontTx/>
              <a:buNone/>
              <a:defRPr sz="1600"/>
            </a:lvl4pPr>
            <a:lvl5pPr marL="0" indent="0">
              <a:buSzTx/>
              <a:buFontTx/>
              <a:buNone/>
              <a:defRPr sz="16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85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 del título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r>
              <a:t>Texto del título</a:t>
            </a:r>
          </a:p>
        </p:txBody>
      </p:sp>
      <p:sp>
        <p:nvSpPr>
          <p:cNvPr id="3" name="Nivel de texto 1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normAutofit/>
          </a:bodyPr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089823" y="6404294"/>
            <a:ext cx="263978" cy="269237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200"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34438" marR="0" indent="-320038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raternityspirits.com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raternityspirits.com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diapo 0.jpg" descr="diapo 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alfombra&#10;&#10;Descripción generada automáticamente">
            <a:extLst>
              <a:ext uri="{FF2B5EF4-FFF2-40B4-BE49-F238E27FC236}">
                <a16:creationId xmlns:a16="http://schemas.microsoft.com/office/drawing/2014/main" id="{1B84F6E0-5287-4734-A38F-D33801C798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868232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" name="diapo 27.jpg" descr="diapo 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98" name="CuadroTexto 4"/>
          <p:cNvSpPr txBox="1"/>
          <p:nvPr/>
        </p:nvSpPr>
        <p:spPr>
          <a:xfrm>
            <a:off x="5100533" y="4785059"/>
            <a:ext cx="1990930" cy="9643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 defTabSz="825500">
              <a:defRPr sz="1400"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 Light"/>
                <a:ea typeface="Calibri Light"/>
                <a:cs typeface="Calibri Light"/>
                <a:sym typeface="Calibri Light"/>
              </a:defRPr>
            </a:pPr>
            <a:r>
              <a:rPr dirty="0">
                <a:hlinkClick r:id="rId3"/>
              </a:rPr>
              <a:t>www.fraternityspirits.com</a:t>
            </a:r>
            <a:endParaRPr dirty="0">
              <a:solidFill>
                <a:srgbClr val="808080"/>
              </a:solidFill>
              <a:uFill>
                <a:solidFill>
                  <a:srgbClr val="0563C1"/>
                </a:solidFill>
              </a:uFill>
            </a:endParaRPr>
          </a:p>
          <a:p>
            <a:pPr algn="ctr" defTabSz="825500">
              <a:defRPr sz="1400" u="sng">
                <a:solidFill>
                  <a:srgbClr val="808080"/>
                </a:solidFill>
                <a:uFill>
                  <a:solidFill>
                    <a:srgbClr val="0563C1"/>
                  </a:solidFill>
                </a:uFill>
                <a:latin typeface="Calibri Light"/>
                <a:ea typeface="Calibri Light"/>
                <a:cs typeface="Calibri Light"/>
                <a:sym typeface="Calibri Light"/>
              </a:defRPr>
            </a:pPr>
            <a:endParaRPr dirty="0">
              <a:solidFill>
                <a:srgbClr val="808080"/>
              </a:solidFill>
              <a:uFill>
                <a:solidFill>
                  <a:srgbClr val="0563C1"/>
                </a:solidFill>
              </a:uFill>
            </a:endParaRPr>
          </a:p>
          <a:p>
            <a:pPr algn="ctr" defTabSz="825500">
              <a:defRPr sz="1400" b="1">
                <a:latin typeface="Calibri Light"/>
                <a:ea typeface="Calibri Light"/>
                <a:cs typeface="Calibri Light"/>
                <a:sym typeface="Calibri Light"/>
              </a:defRPr>
            </a:pPr>
            <a:r>
              <a:rPr dirty="0"/>
              <a:t>FB: @</a:t>
            </a:r>
            <a:r>
              <a:rPr dirty="0" err="1"/>
              <a:t>FraternitySpirits</a:t>
            </a:r>
            <a:endParaRPr dirty="0"/>
          </a:p>
          <a:p>
            <a:pPr algn="ctr" defTabSz="825500">
              <a:defRPr sz="1400" b="1">
                <a:latin typeface="Calibri Light"/>
                <a:ea typeface="Calibri Light"/>
                <a:cs typeface="Calibri Light"/>
                <a:sym typeface="Calibri Light"/>
              </a:defRPr>
            </a:pPr>
            <a:r>
              <a:rPr dirty="0"/>
              <a:t>IN: @</a:t>
            </a:r>
            <a:r>
              <a:rPr dirty="0" err="1"/>
              <a:t>fraternity_spirits</a:t>
            </a:r>
            <a:endParaRPr dirty="0"/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alfombra, espejo&#10;&#10;Descripción generada automáticamente">
            <a:extLst>
              <a:ext uri="{FF2B5EF4-FFF2-40B4-BE49-F238E27FC236}">
                <a16:creationId xmlns:a16="http://schemas.microsoft.com/office/drawing/2014/main" id="{A200A5CF-5548-44FE-8B59-8B71424148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4">
            <a:extLst>
              <a:ext uri="{FF2B5EF4-FFF2-40B4-BE49-F238E27FC236}">
                <a16:creationId xmlns:a16="http://schemas.microsoft.com/office/drawing/2014/main" id="{79D8B782-E559-4644-8985-351831520440}"/>
              </a:ext>
            </a:extLst>
          </p:cNvPr>
          <p:cNvSpPr txBox="1"/>
          <p:nvPr/>
        </p:nvSpPr>
        <p:spPr>
          <a:xfrm>
            <a:off x="5100533" y="4785059"/>
            <a:ext cx="1990930" cy="9643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ctr" defTabSz="825500">
              <a:defRPr sz="1400"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 Light"/>
                <a:ea typeface="Calibri Light"/>
                <a:cs typeface="Calibri Light"/>
                <a:sym typeface="Calibri Light"/>
              </a:defRPr>
            </a:pPr>
            <a:r>
              <a:rPr dirty="0">
                <a:hlinkClick r:id="rId3"/>
              </a:rPr>
              <a:t>www.fraternityspirits.com</a:t>
            </a:r>
            <a:endParaRPr dirty="0">
              <a:solidFill>
                <a:srgbClr val="808080"/>
              </a:solidFill>
              <a:uFill>
                <a:solidFill>
                  <a:srgbClr val="0563C1"/>
                </a:solidFill>
              </a:uFill>
            </a:endParaRPr>
          </a:p>
          <a:p>
            <a:pPr algn="ctr" defTabSz="825500">
              <a:defRPr sz="1400" u="sng">
                <a:solidFill>
                  <a:srgbClr val="808080"/>
                </a:solidFill>
                <a:uFill>
                  <a:solidFill>
                    <a:srgbClr val="0563C1"/>
                  </a:solidFill>
                </a:uFill>
                <a:latin typeface="Calibri Light"/>
                <a:ea typeface="Calibri Light"/>
                <a:cs typeface="Calibri Light"/>
                <a:sym typeface="Calibri Light"/>
              </a:defRPr>
            </a:pPr>
            <a:endParaRPr dirty="0">
              <a:solidFill>
                <a:srgbClr val="808080"/>
              </a:solidFill>
              <a:uFill>
                <a:solidFill>
                  <a:srgbClr val="0563C1"/>
                </a:solidFill>
              </a:uFill>
            </a:endParaRPr>
          </a:p>
          <a:p>
            <a:pPr algn="ctr" defTabSz="825500">
              <a:defRPr sz="1400" b="1">
                <a:latin typeface="Calibri Light"/>
                <a:ea typeface="Calibri Light"/>
                <a:cs typeface="Calibri Light"/>
                <a:sym typeface="Calibri Light"/>
              </a:defRPr>
            </a:pPr>
            <a:r>
              <a:rPr dirty="0"/>
              <a:t>FB: @</a:t>
            </a:r>
            <a:r>
              <a:rPr dirty="0" err="1"/>
              <a:t>FraternitySpirits</a:t>
            </a:r>
            <a:endParaRPr dirty="0"/>
          </a:p>
          <a:p>
            <a:pPr algn="ctr" defTabSz="825500">
              <a:defRPr sz="1400" b="1">
                <a:latin typeface="Calibri Light"/>
                <a:ea typeface="Calibri Light"/>
                <a:cs typeface="Calibri Light"/>
                <a:sym typeface="Calibri Light"/>
              </a:defRPr>
            </a:pPr>
            <a:r>
              <a:rPr dirty="0"/>
              <a:t>IN: @</a:t>
            </a:r>
            <a:r>
              <a:rPr dirty="0" err="1"/>
              <a:t>fraternity_spirits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4646023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Tema de Office">
  <a:themeElements>
    <a:clrScheme name="Tema de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Tema de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Tema de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Tema de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30</Words>
  <Application>Microsoft Office PowerPoint</Application>
  <PresentationFormat>Panorámica</PresentationFormat>
  <Paragraphs>8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cp:lastModifiedBy>David Fernando Guzmán del Valle</cp:lastModifiedBy>
  <cp:revision>6</cp:revision>
  <dcterms:modified xsi:type="dcterms:W3CDTF">2020-03-31T22:44:01Z</dcterms:modified>
</cp:coreProperties>
</file>