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2"/>
    <p:sldId id="275" r:id="rId3"/>
  </p:sldIdLst>
  <p:sldSz cx="13004800" cy="9753600"/>
  <p:notesSz cx="6858000" cy="9144000"/>
  <p:defaultTextStyle>
    <a:lvl1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1pPr>
    <a:lvl2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2pPr>
    <a:lvl3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3pPr>
    <a:lvl4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4pPr>
    <a:lvl5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5pPr>
    <a:lvl6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6pPr>
    <a:lvl7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7pPr>
    <a:lvl8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8pPr>
    <a:lvl9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5E2E4"/>
          </a:solidFill>
        </a:fill>
      </a:tcStyle>
    </a:wholeTbl>
    <a:band2H>
      <a:tcTxStyle/>
      <a:tcStyle>
        <a:tcBdr/>
        <a:fill>
          <a:solidFill>
            <a:srgbClr val="EBF1F2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78AAB3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381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78AAB3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381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78AAB3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F1DDCB"/>
          </a:solidFill>
        </a:fill>
      </a:tcStyle>
    </a:wholeTbl>
    <a:band2H>
      <a:tcTxStyle/>
      <a:tcStyle>
        <a:tcBdr/>
        <a:fill>
          <a:solidFill>
            <a:srgbClr val="F8EFE7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9971A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381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9971A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381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9971A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1D3D7"/>
          </a:solidFill>
        </a:fill>
      </a:tcStyle>
    </a:wholeTbl>
    <a:band2H>
      <a:tcTxStyle/>
      <a:tcStyle>
        <a:tcBdr/>
        <a:fill>
          <a:solidFill>
            <a:srgbClr val="E9EAEC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606B7E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381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606B7E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381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606B7E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wholeTbl>
    <a:band2H>
      <a:tcTxStyle/>
      <a:tcStyle>
        <a:tcBdr/>
        <a:fill>
          <a:solidFill>
            <a:srgbClr val="340053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AAB3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35353"/>
              </a:solidFill>
              <a:prstDash val="solid"/>
              <a:bevel/>
            </a:ln>
          </a:top>
          <a:bottom>
            <a:ln w="254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40053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35353"/>
              </a:solidFill>
              <a:prstDash val="solid"/>
              <a:bevel/>
            </a:ln>
          </a:top>
          <a:bottom>
            <a:ln w="254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AAB3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CFCFCF"/>
          </a:solidFill>
        </a:fill>
      </a:tcStyle>
    </a:wholeTbl>
    <a:band2H>
      <a:tcTxStyle/>
      <a:tcStyle>
        <a:tcBdr/>
        <a:fill>
          <a:solidFill>
            <a:srgbClr val="E9E9E9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535353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381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535353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381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535353"/>
          </a:solidFill>
        </a:fill>
      </a:tcStyle>
    </a:firstRow>
  </a:tblStyle>
  <a:tblStyle styleId="{2708684C-4D16-4618-839F-0558EEFCDFE6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bevel/>
            </a:ln>
          </a:left>
          <a:right>
            <a:ln w="12700" cap="flat">
              <a:solidFill>
                <a:srgbClr val="535353"/>
              </a:solidFill>
              <a:prstDash val="solid"/>
              <a:bevel/>
            </a:ln>
          </a:right>
          <a:top>
            <a:ln w="12700" cap="flat">
              <a:solidFill>
                <a:srgbClr val="535353"/>
              </a:solidFill>
              <a:prstDash val="solid"/>
              <a:bevel/>
            </a:ln>
          </a:top>
          <a:bottom>
            <a:ln w="127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solidFill>
                <a:srgbClr val="535353"/>
              </a:solidFill>
              <a:prstDash val="solid"/>
              <a:bevel/>
            </a:ln>
          </a:insideH>
          <a:insideV>
            <a:ln w="12700" cap="flat">
              <a:solidFill>
                <a:srgbClr val="535353"/>
              </a:solidFill>
              <a:prstDash val="solid"/>
              <a:bevel/>
            </a:ln>
          </a:insideV>
        </a:tcBdr>
        <a:fill>
          <a:solidFill>
            <a:srgbClr val="535353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bevel/>
            </a:ln>
          </a:left>
          <a:right>
            <a:ln w="12700" cap="flat">
              <a:solidFill>
                <a:srgbClr val="535353"/>
              </a:solidFill>
              <a:prstDash val="solid"/>
              <a:bevel/>
            </a:ln>
          </a:right>
          <a:top>
            <a:ln w="12700" cap="flat">
              <a:solidFill>
                <a:srgbClr val="535353"/>
              </a:solidFill>
              <a:prstDash val="solid"/>
              <a:bevel/>
            </a:ln>
          </a:top>
          <a:bottom>
            <a:ln w="127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solidFill>
                <a:srgbClr val="535353"/>
              </a:solidFill>
              <a:prstDash val="solid"/>
              <a:bevel/>
            </a:ln>
          </a:insideH>
          <a:insideV>
            <a:ln w="12700" cap="flat">
              <a:solidFill>
                <a:srgbClr val="535353"/>
              </a:solidFill>
              <a:prstDash val="solid"/>
              <a:bevel/>
            </a:ln>
          </a:insideV>
        </a:tcBdr>
        <a:fill>
          <a:solidFill>
            <a:srgbClr val="535353">
              <a:alpha val="20000"/>
            </a:srgbClr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bevel/>
            </a:ln>
          </a:left>
          <a:right>
            <a:ln w="12700" cap="flat">
              <a:solidFill>
                <a:srgbClr val="535353"/>
              </a:solidFill>
              <a:prstDash val="solid"/>
              <a:bevel/>
            </a:ln>
          </a:right>
          <a:top>
            <a:ln w="50800" cap="flat">
              <a:solidFill>
                <a:srgbClr val="535353"/>
              </a:solidFill>
              <a:prstDash val="solid"/>
              <a:bevel/>
            </a:ln>
          </a:top>
          <a:bottom>
            <a:ln w="127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solidFill>
                <a:srgbClr val="535353"/>
              </a:solidFill>
              <a:prstDash val="solid"/>
              <a:bevel/>
            </a:ln>
          </a:insideH>
          <a:insideV>
            <a:ln w="12700" cap="flat">
              <a:solidFill>
                <a:srgbClr val="535353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bevel/>
            </a:ln>
          </a:left>
          <a:right>
            <a:ln w="12700" cap="flat">
              <a:solidFill>
                <a:srgbClr val="535353"/>
              </a:solidFill>
              <a:prstDash val="solid"/>
              <a:bevel/>
            </a:ln>
          </a:right>
          <a:top>
            <a:ln w="12700" cap="flat">
              <a:solidFill>
                <a:srgbClr val="535353"/>
              </a:solidFill>
              <a:prstDash val="solid"/>
              <a:bevel/>
            </a:ln>
          </a:top>
          <a:bottom>
            <a:ln w="254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solidFill>
                <a:srgbClr val="535353"/>
              </a:solidFill>
              <a:prstDash val="solid"/>
              <a:bevel/>
            </a:ln>
          </a:insideH>
          <a:insideV>
            <a:ln w="12700" cap="flat">
              <a:solidFill>
                <a:srgbClr val="535353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14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1pPr>
    <a:lvl2pPr indent="228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2pPr>
    <a:lvl3pPr indent="457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3pPr>
    <a:lvl4pPr indent="685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4pPr>
    <a:lvl5pPr indent="9144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5pPr>
    <a:lvl6pPr indent="11430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6pPr>
    <a:lvl7pPr indent="1371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7pPr>
    <a:lvl8pPr indent="1600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8pPr>
    <a:lvl9pPr indent="1828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355600" y="2044700"/>
            <a:ext cx="12293600" cy="3238500"/>
          </a:xfrm>
          <a:prstGeom prst="rect">
            <a:avLst/>
          </a:prstGeom>
        </p:spPr>
        <p:txBody>
          <a:bodyPr anchor="b"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355600" y="5270500"/>
            <a:ext cx="12293600" cy="12954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2pPr>
            <a:lvl3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3pPr>
            <a:lvl4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4pPr>
            <a:lvl5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horizont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1270000" y="6908800"/>
            <a:ext cx="10464800" cy="1282700"/>
          </a:xfrm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1270000" y="8191500"/>
            <a:ext cx="10464800" cy="15621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2pPr>
            <a:lvl3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3pPr>
            <a:lvl4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4pPr>
            <a:lvl5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(centr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355600" y="3251200"/>
            <a:ext cx="12293600" cy="3238500"/>
          </a:xfrm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vertic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355600" y="1016000"/>
            <a:ext cx="5892800" cy="3886200"/>
          </a:xfrm>
          <a:prstGeom prst="rect">
            <a:avLst/>
          </a:prstGeom>
        </p:spPr>
        <p:txBody>
          <a:bodyPr anchor="b"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14" name="Shape 14"/>
          <p:cNvSpPr>
            <a:spLocks noGrp="1"/>
          </p:cNvSpPr>
          <p:nvPr>
            <p:ph type="body" idx="1"/>
          </p:nvPr>
        </p:nvSpPr>
        <p:spPr>
          <a:xfrm>
            <a:off x="355600" y="4889500"/>
            <a:ext cx="5892800" cy="38862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2pPr>
            <a:lvl3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3pPr>
            <a:lvl4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4pPr>
            <a:lvl5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(arrib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xfrm>
            <a:off x="355600" y="36149"/>
            <a:ext cx="12293600" cy="2874102"/>
          </a:xfrm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viñetas y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idx="1"/>
          </p:nvPr>
        </p:nvSpPr>
        <p:spPr>
          <a:xfrm>
            <a:off x="355600" y="2702296"/>
            <a:ext cx="5892800" cy="6355608"/>
          </a:xfrm>
          <a:prstGeom prst="rect">
            <a:avLst/>
          </a:prstGeom>
        </p:spPr>
        <p:txBody>
          <a:bodyPr/>
          <a:lstStyle>
            <a:lvl1pPr marL="431800" indent="-431800">
              <a:lnSpc>
                <a:spcPct val="100000"/>
              </a:lnSpc>
              <a:spcBef>
                <a:spcPts val="3800"/>
              </a:spcBef>
              <a:defRPr sz="3800"/>
            </a:lvl1pPr>
            <a:lvl2pPr marL="863600" indent="-431800">
              <a:lnSpc>
                <a:spcPct val="100000"/>
              </a:lnSpc>
              <a:spcBef>
                <a:spcPts val="3800"/>
              </a:spcBef>
              <a:defRPr sz="3800"/>
            </a:lvl2pPr>
            <a:lvl3pPr marL="1295400" indent="-431800">
              <a:lnSpc>
                <a:spcPct val="100000"/>
              </a:lnSpc>
              <a:spcBef>
                <a:spcPts val="3800"/>
              </a:spcBef>
              <a:defRPr sz="3800"/>
            </a:lvl3pPr>
            <a:lvl4pPr marL="1727200" indent="-431800">
              <a:lnSpc>
                <a:spcPct val="100000"/>
              </a:lnSpc>
              <a:spcBef>
                <a:spcPts val="3800"/>
              </a:spcBef>
              <a:defRPr sz="3800"/>
            </a:lvl4pPr>
            <a:lvl5pPr marL="2159000" indent="-431800">
              <a:lnSpc>
                <a:spcPct val="100000"/>
              </a:lnSpc>
              <a:spcBef>
                <a:spcPts val="3800"/>
              </a:spcBef>
              <a:defRPr sz="3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/>
          </p:nvPr>
        </p:nvSpPr>
        <p:spPr>
          <a:xfrm>
            <a:off x="762000" y="762000"/>
            <a:ext cx="11468100" cy="8216900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3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355600" y="244103"/>
            <a:ext cx="12293600" cy="24581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355600" y="2702296"/>
            <a:ext cx="12293600" cy="63556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1pPr>
      <a:lvl2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2pPr>
      <a:lvl3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3pPr>
      <a:lvl4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4pPr>
      <a:lvl5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5pPr>
      <a:lvl6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6pPr>
      <a:lvl7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7pPr>
      <a:lvl8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8pPr>
      <a:lvl9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9pPr>
    </p:titleStyle>
    <p:bodyStyle>
      <a:lvl1pPr marL="5207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1pPr>
      <a:lvl2pPr marL="10414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2pPr>
      <a:lvl3pPr marL="15621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3pPr>
      <a:lvl4pPr marL="20828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4pPr>
      <a:lvl5pPr marL="26035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5pPr>
      <a:lvl6pPr marL="31242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6pPr>
      <a:lvl7pPr marL="36449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7pPr>
      <a:lvl8pPr marL="41656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8pPr>
      <a:lvl9pPr marL="46863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9pPr>
    </p:bodyStyle>
    <p:otherStyle>
      <a:lvl1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1pPr>
      <a:lvl2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2pPr>
      <a:lvl3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3pPr>
      <a:lvl4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4pPr>
      <a:lvl5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5pPr>
      <a:lvl6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6pPr>
      <a:lvl7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7pPr>
      <a:lvl8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8pPr>
      <a:lvl9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cócteles corralejo</a:t>
            </a:r>
          </a:p>
        </p:txBody>
      </p:sp>
      <p:sp>
        <p:nvSpPr>
          <p:cNvPr id="33" name="Shape 33"/>
          <p:cNvSpPr>
            <a:spLocks noGrp="1"/>
          </p:cNvSpPr>
          <p:nvPr>
            <p:ph type="body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Adán Moreno</a:t>
            </a:r>
          </a:p>
        </p:txBody>
      </p:sp>
      <p:pic>
        <p:nvPicPr>
          <p:cNvPr id="34" name="image1.tif"/>
          <p:cNvPicPr/>
          <p:nvPr/>
        </p:nvPicPr>
        <p:blipFill>
          <a:blip r:embed="rId2"/>
          <a:stretch>
            <a:fillRect/>
          </a:stretch>
        </p:blipFill>
        <p:spPr>
          <a:xfrm>
            <a:off x="131164" y="1454150"/>
            <a:ext cx="12742472" cy="471666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image19.png"/>
          <p:cNvPicPr/>
          <p:nvPr/>
        </p:nvPicPr>
        <p:blipFill>
          <a:blip r:embed="rId2"/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09" name="Shape 10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valetin</a:t>
            </a:r>
          </a:p>
        </p:txBody>
      </p:sp>
      <p:sp>
        <p:nvSpPr>
          <p:cNvPr id="110" name="Shape 11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297940">
              <a:defRPr sz="1800">
                <a:solidFill>
                  <a:srgbClr val="000000"/>
                </a:solidFill>
              </a:defRPr>
            </a:pPr>
            <a:endParaRPr sz="1900" dirty="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 dirty="0">
                <a:solidFill>
                  <a:srgbClr val="535353"/>
                </a:solidFill>
              </a:rPr>
              <a:t>INGREDIENTES:</a:t>
            </a:r>
            <a:endParaRPr sz="1900" dirty="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endParaRPr sz="1900" dirty="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 dirty="0">
                <a:solidFill>
                  <a:srgbClr val="535353"/>
                </a:solidFill>
              </a:rPr>
              <a:t>45 ml Corralejo Reposado</a:t>
            </a:r>
            <a:endParaRPr sz="1900" dirty="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 dirty="0">
                <a:solidFill>
                  <a:srgbClr val="535353"/>
                </a:solidFill>
              </a:rPr>
              <a:t>20 ml </a:t>
            </a:r>
            <a:r>
              <a:rPr sz="1900" dirty="0" err="1">
                <a:solidFill>
                  <a:srgbClr val="535353"/>
                </a:solidFill>
              </a:rPr>
              <a:t>Licor</a:t>
            </a:r>
            <a:r>
              <a:rPr sz="1900" dirty="0">
                <a:solidFill>
                  <a:srgbClr val="535353"/>
                </a:solidFill>
              </a:rPr>
              <a:t> Horus</a:t>
            </a:r>
            <a:endParaRPr sz="1900" dirty="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 dirty="0">
                <a:solidFill>
                  <a:srgbClr val="535353"/>
                </a:solidFill>
              </a:rPr>
              <a:t>20 ml </a:t>
            </a:r>
            <a:r>
              <a:rPr lang="es-MX" sz="1900" dirty="0" err="1">
                <a:solidFill>
                  <a:srgbClr val="535353"/>
                </a:solidFill>
              </a:rPr>
              <a:t>Almonds</a:t>
            </a:r>
            <a:r>
              <a:rPr lang="es-MX" sz="1900" dirty="0">
                <a:solidFill>
                  <a:srgbClr val="535353"/>
                </a:solidFill>
              </a:rPr>
              <a:t> </a:t>
            </a:r>
            <a:r>
              <a:rPr lang="es-MX" sz="1900" dirty="0" err="1">
                <a:solidFill>
                  <a:srgbClr val="535353"/>
                </a:solidFill>
              </a:rPr>
              <a:t>Milk</a:t>
            </a:r>
            <a:endParaRPr sz="1900" dirty="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 dirty="0">
                <a:solidFill>
                  <a:srgbClr val="535353"/>
                </a:solidFill>
              </a:rPr>
              <a:t>20 ml </a:t>
            </a:r>
            <a:r>
              <a:rPr lang="es-MX" sz="1900" dirty="0"/>
              <a:t>Condensed </a:t>
            </a:r>
            <a:r>
              <a:rPr lang="es-MX" sz="1900" dirty="0" err="1"/>
              <a:t>Milk</a:t>
            </a:r>
            <a:endParaRPr sz="1900" dirty="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 dirty="0">
                <a:solidFill>
                  <a:srgbClr val="535353"/>
                </a:solidFill>
              </a:rPr>
              <a:t>20 ml </a:t>
            </a:r>
            <a:r>
              <a:rPr lang="es-MX" sz="1900" dirty="0" err="1">
                <a:solidFill>
                  <a:srgbClr val="535353"/>
                </a:solidFill>
              </a:rPr>
              <a:t>Cinammon</a:t>
            </a:r>
            <a:r>
              <a:rPr lang="es-MX" sz="1900" dirty="0">
                <a:solidFill>
                  <a:srgbClr val="535353"/>
                </a:solidFill>
              </a:rPr>
              <a:t> </a:t>
            </a:r>
            <a:r>
              <a:rPr lang="es-MX" sz="1900" dirty="0" err="1">
                <a:solidFill>
                  <a:srgbClr val="535353"/>
                </a:solidFill>
              </a:rPr>
              <a:t>Cyrup</a:t>
            </a:r>
            <a:endParaRPr sz="1900" dirty="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 dirty="0">
                <a:solidFill>
                  <a:srgbClr val="535353"/>
                </a:solidFill>
              </a:rPr>
              <a:t>Dash angostura </a:t>
            </a:r>
            <a:r>
              <a:rPr lang="es-MX" sz="1900" dirty="0">
                <a:solidFill>
                  <a:srgbClr val="535353"/>
                </a:solidFill>
              </a:rPr>
              <a:t> </a:t>
            </a:r>
            <a:r>
              <a:rPr lang="es-MX" sz="1900" dirty="0" err="1">
                <a:solidFill>
                  <a:srgbClr val="535353"/>
                </a:solidFill>
              </a:rPr>
              <a:t>Bitter</a:t>
            </a:r>
            <a:r>
              <a:rPr lang="es-MX" sz="1900" dirty="0">
                <a:solidFill>
                  <a:srgbClr val="535353"/>
                </a:solidFill>
              </a:rPr>
              <a:t> (</a:t>
            </a:r>
            <a:r>
              <a:rPr lang="es-MX" sz="1900" dirty="0" err="1">
                <a:solidFill>
                  <a:srgbClr val="535353"/>
                </a:solidFill>
              </a:rPr>
              <a:t>heart</a:t>
            </a:r>
            <a:r>
              <a:rPr lang="es-MX" sz="1900" dirty="0">
                <a:solidFill>
                  <a:srgbClr val="535353"/>
                </a:solidFill>
              </a:rPr>
              <a:t> </a:t>
            </a:r>
            <a:r>
              <a:rPr lang="es-MX" sz="1900" dirty="0" err="1">
                <a:solidFill>
                  <a:srgbClr val="535353"/>
                </a:solidFill>
              </a:rPr>
              <a:t>shape</a:t>
            </a:r>
            <a:r>
              <a:rPr lang="es-MX" sz="1900" dirty="0">
                <a:solidFill>
                  <a:srgbClr val="535353"/>
                </a:solidFill>
              </a:rPr>
              <a:t>)</a:t>
            </a:r>
            <a:endParaRPr sz="1900" dirty="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endParaRPr sz="1900" dirty="0"/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Default">
  <a:themeElements>
    <a:clrScheme name="Default">
      <a:dk1>
        <a:srgbClr val="535353"/>
      </a:dk1>
      <a:lt1>
        <a:srgbClr val="FFFFFF"/>
      </a:lt1>
      <a:dk2>
        <a:srgbClr val="A7A7A7"/>
      </a:dk2>
      <a:lt2>
        <a:srgbClr val="535353"/>
      </a:lt2>
      <a:accent1>
        <a:srgbClr val="78AAB3"/>
      </a:accent1>
      <a:accent2>
        <a:srgbClr val="9A9671"/>
      </a:accent2>
      <a:accent3>
        <a:srgbClr val="D9971A"/>
      </a:accent3>
      <a:accent4>
        <a:srgbClr val="D7620E"/>
      </a:accent4>
      <a:accent5>
        <a:srgbClr val="A61702"/>
      </a:accent5>
      <a:accent6>
        <a:srgbClr val="606B7E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40053"/>
        </a:solidFill>
        <a:ln w="25400" cap="flat">
          <a:solidFill>
            <a:srgbClr val="78AAB3"/>
          </a:solidFill>
          <a:prstDash val="solid"/>
          <a:bevel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8AAB3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78AAB3"/>
      </a:accent1>
      <a:accent2>
        <a:srgbClr val="9A9671"/>
      </a:accent2>
      <a:accent3>
        <a:srgbClr val="D9971A"/>
      </a:accent3>
      <a:accent4>
        <a:srgbClr val="D7620E"/>
      </a:accent4>
      <a:accent5>
        <a:srgbClr val="A61702"/>
      </a:accent5>
      <a:accent6>
        <a:srgbClr val="606B7E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40053"/>
        </a:solidFill>
        <a:ln w="25400" cap="flat">
          <a:solidFill>
            <a:srgbClr val="78AAB3"/>
          </a:solidFill>
          <a:prstDash val="solid"/>
          <a:bevel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8AAB3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34</Words>
  <Application>Microsoft Office PowerPoint</Application>
  <PresentationFormat>Personalizado</PresentationFormat>
  <Paragraphs>12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5" baseType="lpstr">
      <vt:lpstr>Avenir Roman</vt:lpstr>
      <vt:lpstr>Gill Sans Light</vt:lpstr>
      <vt:lpstr>Default</vt:lpstr>
      <vt:lpstr>cócteles corralejo</vt:lpstr>
      <vt:lpstr>valetin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cócteles corralejo</dc:title>
  <cp:lastModifiedBy>David Fernando Guzmán del Valle</cp:lastModifiedBy>
  <cp:revision>4</cp:revision>
  <dcterms:modified xsi:type="dcterms:W3CDTF">2020-01-31T15:49:37Z</dcterms:modified>
</cp:coreProperties>
</file>