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0" r:id="rId2"/>
    <p:sldId id="267" r:id="rId3"/>
    <p:sldId id="270" r:id="rId4"/>
    <p:sldId id="271" r:id="rId5"/>
    <p:sldId id="272" r:id="rId6"/>
    <p:sldId id="269" r:id="rId7"/>
    <p:sldId id="258" r:id="rId8"/>
    <p:sldId id="264" r:id="rId9"/>
    <p:sldId id="259" r:id="rId10"/>
    <p:sldId id="261" r:id="rId11"/>
    <p:sldId id="265" r:id="rId12"/>
    <p:sldId id="266" r:id="rId13"/>
    <p:sldId id="262" r:id="rId14"/>
    <p:sldId id="273" r:id="rId15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9B21"/>
    <a:srgbClr val="F8A230"/>
    <a:srgbClr val="F79109"/>
    <a:srgbClr val="E97705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12" autoAdjust="0"/>
    <p:restoredTop sz="98046" autoAdjust="0"/>
  </p:normalViewPr>
  <p:slideViewPr>
    <p:cSldViewPr>
      <p:cViewPr>
        <p:scale>
          <a:sx n="70" d="100"/>
          <a:sy n="70" d="100"/>
        </p:scale>
        <p:origin x="-1332" y="-3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210597-265F-4105-8348-86B2458F1092}" type="datetimeFigureOut">
              <a:rPr lang="es-MX" smtClean="0"/>
              <a:t>05/02/2020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13E395-BE45-41F7-99C8-4222576401E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725095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5486-B99F-472B-8170-0447939D2ED7}" type="datetimeFigureOut">
              <a:rPr lang="es-MX" smtClean="0"/>
              <a:t>05/02/2020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0DA0-817B-4D78-9AE0-8FB08648B05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46169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5486-B99F-472B-8170-0447939D2ED7}" type="datetimeFigureOut">
              <a:rPr lang="es-MX" smtClean="0"/>
              <a:t>05/02/2020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0DA0-817B-4D78-9AE0-8FB08648B05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28420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5486-B99F-472B-8170-0447939D2ED7}" type="datetimeFigureOut">
              <a:rPr lang="es-MX" smtClean="0"/>
              <a:t>05/02/2020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0DA0-817B-4D78-9AE0-8FB08648B05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6902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5486-B99F-472B-8170-0447939D2ED7}" type="datetimeFigureOut">
              <a:rPr lang="es-MX" smtClean="0"/>
              <a:t>05/02/2020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0DA0-817B-4D78-9AE0-8FB08648B05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37252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5486-B99F-472B-8170-0447939D2ED7}" type="datetimeFigureOut">
              <a:rPr lang="es-MX" smtClean="0"/>
              <a:t>05/02/2020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0DA0-817B-4D78-9AE0-8FB08648B05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69905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5486-B99F-472B-8170-0447939D2ED7}" type="datetimeFigureOut">
              <a:rPr lang="es-MX" smtClean="0"/>
              <a:t>05/02/2020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0DA0-817B-4D78-9AE0-8FB08648B05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57643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5486-B99F-472B-8170-0447939D2ED7}" type="datetimeFigureOut">
              <a:rPr lang="es-MX" smtClean="0"/>
              <a:t>05/02/2020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0DA0-817B-4D78-9AE0-8FB08648B05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86463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5486-B99F-472B-8170-0447939D2ED7}" type="datetimeFigureOut">
              <a:rPr lang="es-MX" smtClean="0"/>
              <a:t>05/02/2020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0DA0-817B-4D78-9AE0-8FB08648B05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56189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5486-B99F-472B-8170-0447939D2ED7}" type="datetimeFigureOut">
              <a:rPr lang="es-MX" smtClean="0"/>
              <a:t>05/02/2020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0DA0-817B-4D78-9AE0-8FB08648B05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06021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5486-B99F-472B-8170-0447939D2ED7}" type="datetimeFigureOut">
              <a:rPr lang="es-MX" smtClean="0"/>
              <a:t>05/02/2020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0DA0-817B-4D78-9AE0-8FB08648B05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256733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5486-B99F-472B-8170-0447939D2ED7}" type="datetimeFigureOut">
              <a:rPr lang="es-MX" smtClean="0"/>
              <a:t>05/02/2020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0DA0-817B-4D78-9AE0-8FB08648B05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63021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F5486-B99F-472B-8170-0447939D2ED7}" type="datetimeFigureOut">
              <a:rPr lang="es-MX" smtClean="0"/>
              <a:t>05/02/2020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60DA0-817B-4D78-9AE0-8FB08648B05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159292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.png"/><Relationship Id="rId7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3.png"/><Relationship Id="rId7" Type="http://schemas.microsoft.com/office/2007/relationships/hdphoto" Target="../media/hdphoto1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20.png"/><Relationship Id="rId3" Type="http://schemas.openxmlformats.org/officeDocument/2006/relationships/image" Target="../media/image2.png"/><Relationship Id="rId7" Type="http://schemas.openxmlformats.org/officeDocument/2006/relationships/image" Target="../media/image17.png"/><Relationship Id="rId12" Type="http://schemas.microsoft.com/office/2007/relationships/hdphoto" Target="../media/hdphoto5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9.png"/><Relationship Id="rId5" Type="http://schemas.microsoft.com/office/2007/relationships/hdphoto" Target="../media/hdphoto1.wdp"/><Relationship Id="rId10" Type="http://schemas.microsoft.com/office/2007/relationships/hdphoto" Target="../media/hdphoto4.wdp"/><Relationship Id="rId4" Type="http://schemas.openxmlformats.org/officeDocument/2006/relationships/image" Target="../media/image3.png"/><Relationship Id="rId9" Type="http://schemas.openxmlformats.org/officeDocument/2006/relationships/image" Target="../media/image18.png"/><Relationship Id="rId14" Type="http://schemas.microsoft.com/office/2007/relationships/hdphoto" Target="../media/hdphoto6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microsoft.com/office/2007/relationships/hdphoto" Target="../media/hdphoto7.wdp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29"/>
          <a:stretch/>
        </p:blipFill>
        <p:spPr bwMode="auto">
          <a:xfrm>
            <a:off x="0" y="-22061"/>
            <a:ext cx="9144000" cy="6880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296" b="1"/>
          <a:stretch/>
        </p:blipFill>
        <p:spPr bwMode="auto">
          <a:xfrm>
            <a:off x="3251" y="5960714"/>
            <a:ext cx="9140749" cy="897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-3251" y="-78823"/>
            <a:ext cx="9277450" cy="6604167"/>
            <a:chOff x="-3251" y="-78823"/>
            <a:chExt cx="9277450" cy="6604167"/>
          </a:xfrm>
        </p:grpSpPr>
        <p:pic>
          <p:nvPicPr>
            <p:cNvPr id="9" name="Picture 2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5702"/>
            <a:stretch/>
          </p:blipFill>
          <p:spPr bwMode="auto">
            <a:xfrm>
              <a:off x="-3251" y="-12551"/>
              <a:ext cx="9147251" cy="10106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>
              <a:off x="467544" y="332656"/>
              <a:ext cx="8280920" cy="6192688"/>
            </a:xfrm>
            <a:prstGeom prst="rect">
              <a:avLst/>
            </a:prstGeom>
            <a:noFill/>
            <a:ln w="76200">
              <a:solidFill>
                <a:srgbClr val="F79B2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  <p:pic>
          <p:nvPicPr>
            <p:cNvPr id="11" name="Picture 4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6927" b="96745" l="41508" r="70571">
                          <a14:foregroundMark x1="50293" y1="65885" x2="50293" y2="65885"/>
                          <a14:foregroundMark x1="53734" y1="64714" x2="53734" y2="64714"/>
                          <a14:foregroundMark x1="54539" y1="63932" x2="54539" y2="63932"/>
                          <a14:foregroundMark x1="54758" y1="64844" x2="54758" y2="64844"/>
                          <a14:foregroundMark x1="56442" y1="63411" x2="56442" y2="63411"/>
                          <a14:foregroundMark x1="56515" y1="64844" x2="56515" y2="64844"/>
                          <a14:foregroundMark x1="57321" y1="64583" x2="57321" y2="64583"/>
                          <a14:foregroundMark x1="60395" y1="59896" x2="60395" y2="59896"/>
                          <a14:foregroundMark x1="60395" y1="62370" x2="60395" y2="62370"/>
                          <a14:foregroundMark x1="60176" y1="64844" x2="60176" y2="64844"/>
                          <a14:foregroundMark x1="61054" y1="64323" x2="61054" y2="64323"/>
                          <a14:foregroundMark x1="59736" y1="72526" x2="59736" y2="72526"/>
                          <a14:foregroundMark x1="60322" y1="71354" x2="60322" y2="71354"/>
                          <a14:foregroundMark x1="61713" y1="69010" x2="61713" y2="69010"/>
                          <a14:foregroundMark x1="55124" y1="71875" x2="55124" y2="71875"/>
                          <a14:foregroundMark x1="52928" y1="72266" x2="52928" y2="72266"/>
                          <a14:foregroundMark x1="56515" y1="70703" x2="56515" y2="70703"/>
                          <a14:foregroundMark x1="57247" y1="71745" x2="57247" y2="71745"/>
                          <a14:foregroundMark x1="47218" y1="75781" x2="47218" y2="75781"/>
                          <a14:foregroundMark x1="47511" y1="79036" x2="47511" y2="79036"/>
                          <a14:foregroundMark x1="51830" y1="72135" x2="51830" y2="72135"/>
                          <a14:foregroundMark x1="62811" y1="71094" x2="62811" y2="71094"/>
                          <a14:foregroundMark x1="59810" y1="86719" x2="59810" y2="86719"/>
                          <a14:foregroundMark x1="57906" y1="86719" x2="57906" y2="86719"/>
                          <a14:foregroundMark x1="56369" y1="86979" x2="56369" y2="86979"/>
                          <a14:foregroundMark x1="54026" y1="86979" x2="54026" y2="86979"/>
                          <a14:foregroundMark x1="52196" y1="86849" x2="52196" y2="86849"/>
                          <a14:foregroundMark x1="50000" y1="86719" x2="50000" y2="86719"/>
                          <a14:foregroundMark x1="53367" y1="89974" x2="53367" y2="89974"/>
                          <a14:foregroundMark x1="56662" y1="90104" x2="56662" y2="90104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777" t="17535" r="29112" b="3248"/>
            <a:stretch/>
          </p:blipFill>
          <p:spPr bwMode="auto">
            <a:xfrm>
              <a:off x="7380312" y="-78823"/>
              <a:ext cx="1893887" cy="28974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0353" b="97412" l="1545" r="33455">
                        <a14:foregroundMark x1="4818" y1="88118" x2="4818" y2="88118"/>
                        <a14:foregroundMark x1="12727" y1="70588" x2="12727" y2="70588"/>
                        <a14:foregroundMark x1="22545" y1="81647" x2="22545" y2="81647"/>
                        <a14:foregroundMark x1="28182" y1="66824" x2="28182" y2="66824"/>
                        <a14:backgroundMark x1="20364" y1="57294" x2="27364" y2="81059"/>
                        <a14:backgroundMark x1="24909" y1="50118" x2="3636" y2="57294"/>
                        <a14:backgroundMark x1="3636" y1="60000" x2="7182" y2="749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3603" r="67948" b="7344"/>
          <a:stretch/>
        </p:blipFill>
        <p:spPr bwMode="auto">
          <a:xfrm>
            <a:off x="467544" y="998102"/>
            <a:ext cx="2981376" cy="4244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8205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CuadroTexto"/>
          <p:cNvSpPr txBox="1"/>
          <p:nvPr/>
        </p:nvSpPr>
        <p:spPr>
          <a:xfrm>
            <a:off x="1729309" y="1142696"/>
            <a:ext cx="5688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Caviar Dreams" pitchFamily="34" charset="0"/>
              </a:rPr>
              <a:t>Historia de </a:t>
            </a:r>
            <a:r>
              <a:rPr lang="es-MX" sz="3200" dirty="0">
                <a:latin typeface="Caviar Dreams" pitchFamily="34" charset="0"/>
              </a:rPr>
              <a:t>E</a:t>
            </a:r>
            <a:r>
              <a:rPr lang="es-MX" sz="3200" dirty="0" smtClean="0">
                <a:latin typeface="Caviar Dreams" pitchFamily="34" charset="0"/>
              </a:rPr>
              <a:t>spanta </a:t>
            </a:r>
            <a:r>
              <a:rPr lang="es-MX" sz="3200" dirty="0">
                <a:latin typeface="Caviar Dreams" pitchFamily="34" charset="0"/>
              </a:rPr>
              <a:t>E</a:t>
            </a:r>
            <a:r>
              <a:rPr lang="es-MX" sz="3200" dirty="0" smtClean="0">
                <a:latin typeface="Caviar Dreams" pitchFamily="34" charset="0"/>
              </a:rPr>
              <a:t>spíritus </a:t>
            </a:r>
            <a:endParaRPr lang="es-MX" sz="3200" dirty="0">
              <a:latin typeface="Caviar Dreams" pitchFamily="34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702"/>
          <a:stretch/>
        </p:blipFill>
        <p:spPr bwMode="auto">
          <a:xfrm>
            <a:off x="-3251" y="-12551"/>
            <a:ext cx="9147251" cy="1010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296" b="1"/>
          <a:stretch/>
        </p:blipFill>
        <p:spPr bwMode="auto">
          <a:xfrm>
            <a:off x="3251" y="5960714"/>
            <a:ext cx="9140749" cy="897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927" b="96745" l="41508" r="70571">
                        <a14:foregroundMark x1="50293" y1="65885" x2="50293" y2="65885"/>
                        <a14:foregroundMark x1="53734" y1="64714" x2="53734" y2="64714"/>
                        <a14:foregroundMark x1="54539" y1="63932" x2="54539" y2="63932"/>
                        <a14:foregroundMark x1="54758" y1="64844" x2="54758" y2="64844"/>
                        <a14:foregroundMark x1="56442" y1="63411" x2="56442" y2="63411"/>
                        <a14:foregroundMark x1="56515" y1="64844" x2="56515" y2="64844"/>
                        <a14:foregroundMark x1="57321" y1="64583" x2="57321" y2="64583"/>
                        <a14:foregroundMark x1="60395" y1="59896" x2="60395" y2="59896"/>
                        <a14:foregroundMark x1="60395" y1="62370" x2="60395" y2="62370"/>
                        <a14:foregroundMark x1="60176" y1="64844" x2="60176" y2="64844"/>
                        <a14:foregroundMark x1="61054" y1="64323" x2="61054" y2="64323"/>
                        <a14:foregroundMark x1="59736" y1="72526" x2="59736" y2="72526"/>
                        <a14:foregroundMark x1="60322" y1="71354" x2="60322" y2="71354"/>
                        <a14:foregroundMark x1="61713" y1="69010" x2="61713" y2="69010"/>
                        <a14:foregroundMark x1="55124" y1="71875" x2="55124" y2="71875"/>
                        <a14:foregroundMark x1="52928" y1="72266" x2="52928" y2="72266"/>
                        <a14:foregroundMark x1="56515" y1="70703" x2="56515" y2="70703"/>
                        <a14:foregroundMark x1="57247" y1="71745" x2="57247" y2="71745"/>
                        <a14:foregroundMark x1="47218" y1="75781" x2="47218" y2="75781"/>
                        <a14:foregroundMark x1="47511" y1="79036" x2="47511" y2="79036"/>
                        <a14:foregroundMark x1="51830" y1="72135" x2="51830" y2="72135"/>
                        <a14:foregroundMark x1="62811" y1="71094" x2="62811" y2="71094"/>
                        <a14:foregroundMark x1="59810" y1="86719" x2="59810" y2="86719"/>
                        <a14:foregroundMark x1="57906" y1="86719" x2="57906" y2="86719"/>
                        <a14:foregroundMark x1="56369" y1="86979" x2="56369" y2="86979"/>
                        <a14:foregroundMark x1="54026" y1="86979" x2="54026" y2="86979"/>
                        <a14:foregroundMark x1="52196" y1="86849" x2="52196" y2="86849"/>
                        <a14:foregroundMark x1="50000" y1="86719" x2="50000" y2="86719"/>
                        <a14:foregroundMark x1="53367" y1="89974" x2="53367" y2="89974"/>
                        <a14:foregroundMark x1="56662" y1="90104" x2="56662" y2="9010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777" t="17535" r="29112" b="3248"/>
          <a:stretch/>
        </p:blipFill>
        <p:spPr bwMode="auto">
          <a:xfrm>
            <a:off x="7380312" y="-78823"/>
            <a:ext cx="1893887" cy="2897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56" t="31368" r="29524" b="50320"/>
          <a:stretch/>
        </p:blipFill>
        <p:spPr bwMode="auto">
          <a:xfrm>
            <a:off x="2970010" y="6000885"/>
            <a:ext cx="3207229" cy="816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1881" y="2420888"/>
            <a:ext cx="842493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>
                <a:latin typeface="Caviar Dreams" pitchFamily="34" charset="0"/>
              </a:rPr>
              <a:t>Historia de un pueblo aguerrido</a:t>
            </a:r>
          </a:p>
          <a:p>
            <a:pPr algn="just"/>
            <a:r>
              <a:rPr lang="es-MX" sz="1600" i="1" dirty="0">
                <a:latin typeface="Caviar Dreams" pitchFamily="34" charset="0"/>
              </a:rPr>
              <a:t>Los </a:t>
            </a:r>
            <a:r>
              <a:rPr lang="es-MX" sz="1600" i="1" dirty="0" err="1">
                <a:latin typeface="Caviar Dreams" pitchFamily="34" charset="0"/>
              </a:rPr>
              <a:t>guachichiles</a:t>
            </a:r>
            <a:r>
              <a:rPr lang="es-MX" sz="1600" i="1" dirty="0">
                <a:latin typeface="Caviar Dreams" pitchFamily="34" charset="0"/>
              </a:rPr>
              <a:t> </a:t>
            </a:r>
            <a:r>
              <a:rPr lang="es-MX" sz="1600" dirty="0">
                <a:latin typeface="Caviar Dreams" pitchFamily="34" charset="0"/>
              </a:rPr>
              <a:t>eran uno de los seis pueblos que </a:t>
            </a:r>
            <a:r>
              <a:rPr lang="es-MX" sz="1600" dirty="0" smtClean="0">
                <a:latin typeface="Caviar Dreams" pitchFamily="34" charset="0"/>
              </a:rPr>
              <a:t>integraban el </a:t>
            </a:r>
            <a:r>
              <a:rPr lang="es-MX" sz="1600" dirty="0">
                <a:latin typeface="Caviar Dreams" pitchFamily="34" charset="0"/>
              </a:rPr>
              <a:t>grupo étnico </a:t>
            </a:r>
            <a:r>
              <a:rPr lang="es-MX" sz="1600" dirty="0" smtClean="0">
                <a:latin typeface="Caviar Dreams" pitchFamily="34" charset="0"/>
              </a:rPr>
              <a:t>llamado chichimecas</a:t>
            </a:r>
            <a:r>
              <a:rPr lang="es-MX" sz="1600" dirty="0">
                <a:latin typeface="Caviar Dreams" pitchFamily="34" charset="0"/>
              </a:rPr>
              <a:t>, junto </a:t>
            </a:r>
            <a:r>
              <a:rPr lang="es-MX" sz="1600" dirty="0" smtClean="0">
                <a:latin typeface="Caviar Dreams" pitchFamily="34" charset="0"/>
              </a:rPr>
              <a:t>a zacatecos</a:t>
            </a:r>
            <a:r>
              <a:rPr lang="es-MX" sz="1600" dirty="0">
                <a:latin typeface="Caviar Dreams" pitchFamily="34" charset="0"/>
              </a:rPr>
              <a:t>, </a:t>
            </a:r>
            <a:r>
              <a:rPr lang="es-MX" sz="1600" dirty="0" err="1">
                <a:latin typeface="Caviar Dreams" pitchFamily="34" charset="0"/>
              </a:rPr>
              <a:t>pames</a:t>
            </a:r>
            <a:r>
              <a:rPr lang="es-MX" sz="1600" dirty="0">
                <a:latin typeface="Caviar Dreams" pitchFamily="34" charset="0"/>
              </a:rPr>
              <a:t>, </a:t>
            </a:r>
            <a:r>
              <a:rPr lang="es-MX" sz="1600" dirty="0" err="1">
                <a:latin typeface="Caviar Dreams" pitchFamily="34" charset="0"/>
              </a:rPr>
              <a:t>guamares</a:t>
            </a:r>
            <a:r>
              <a:rPr lang="es-MX" sz="1600" dirty="0">
                <a:latin typeface="Caviar Dreams" pitchFamily="34" charset="0"/>
              </a:rPr>
              <a:t>, </a:t>
            </a:r>
            <a:r>
              <a:rPr lang="es-MX" sz="1600" dirty="0" err="1">
                <a:latin typeface="Caviar Dreams" pitchFamily="34" charset="0"/>
              </a:rPr>
              <a:t>caxcanes</a:t>
            </a:r>
            <a:r>
              <a:rPr lang="es-MX" sz="1600" dirty="0">
                <a:latin typeface="Caviar Dreams" pitchFamily="34" charset="0"/>
              </a:rPr>
              <a:t> y </a:t>
            </a:r>
            <a:r>
              <a:rPr lang="es-MX" sz="1600" dirty="0" err="1" smtClean="0">
                <a:latin typeface="Caviar Dreams" pitchFamily="34" charset="0"/>
              </a:rPr>
              <a:t>tecuexes</a:t>
            </a:r>
            <a:r>
              <a:rPr lang="es-MX" sz="1600" dirty="0" smtClean="0">
                <a:latin typeface="Caviar Dreams" pitchFamily="34" charset="0"/>
              </a:rPr>
              <a:t>. Fueron </a:t>
            </a:r>
            <a:r>
              <a:rPr lang="es-MX" sz="1600" dirty="0">
                <a:latin typeface="Caviar Dreams" pitchFamily="34" charset="0"/>
              </a:rPr>
              <a:t>considerados como los más aguerridos </a:t>
            </a:r>
            <a:r>
              <a:rPr lang="es-MX" sz="1600" dirty="0" smtClean="0">
                <a:latin typeface="Caviar Dreams" pitchFamily="34" charset="0"/>
              </a:rPr>
              <a:t>y nómadas </a:t>
            </a:r>
            <a:r>
              <a:rPr lang="es-MX" sz="1600" dirty="0">
                <a:latin typeface="Caviar Dreams" pitchFamily="34" charset="0"/>
              </a:rPr>
              <a:t>de la región por los europeos </a:t>
            </a:r>
            <a:r>
              <a:rPr lang="es-MX" sz="1600" dirty="0" smtClean="0">
                <a:latin typeface="Caviar Dreams" pitchFamily="34" charset="0"/>
              </a:rPr>
              <a:t>que lucharon</a:t>
            </a:r>
            <a:r>
              <a:rPr lang="es-MX" sz="1600" dirty="0">
                <a:latin typeface="Caviar Dreams" pitchFamily="34" charset="0"/>
              </a:rPr>
              <a:t> </a:t>
            </a:r>
            <a:r>
              <a:rPr lang="es-MX" sz="1600" dirty="0" smtClean="0">
                <a:latin typeface="Caviar Dreams" pitchFamily="34" charset="0"/>
              </a:rPr>
              <a:t>por </a:t>
            </a:r>
            <a:r>
              <a:rPr lang="es-MX" sz="1600" dirty="0">
                <a:latin typeface="Caviar Dreams" pitchFamily="34" charset="0"/>
              </a:rPr>
              <a:t>su dominación.</a:t>
            </a:r>
          </a:p>
          <a:p>
            <a:pPr algn="just"/>
            <a:endParaRPr lang="es-MX" sz="1600" dirty="0" smtClean="0">
              <a:latin typeface="Caviar Dreams" pitchFamily="34" charset="0"/>
            </a:endParaRPr>
          </a:p>
          <a:p>
            <a:pPr algn="just"/>
            <a:r>
              <a:rPr lang="es-MX" sz="1600" dirty="0" smtClean="0">
                <a:latin typeface="Caviar Dreams" pitchFamily="34" charset="0"/>
              </a:rPr>
              <a:t>El </a:t>
            </a:r>
            <a:r>
              <a:rPr lang="es-MX" sz="1600" dirty="0">
                <a:latin typeface="Caviar Dreams" pitchFamily="34" charset="0"/>
              </a:rPr>
              <a:t>nombre lo recibieron por su costumbre frecuente </a:t>
            </a:r>
            <a:r>
              <a:rPr lang="es-MX" sz="1600" dirty="0" smtClean="0">
                <a:latin typeface="Caviar Dreams" pitchFamily="34" charset="0"/>
              </a:rPr>
              <a:t>de pintarse </a:t>
            </a:r>
            <a:r>
              <a:rPr lang="es-MX" sz="1600" dirty="0">
                <a:latin typeface="Caviar Dreams" pitchFamily="34" charset="0"/>
              </a:rPr>
              <a:t>la cabeza de </a:t>
            </a:r>
            <a:r>
              <a:rPr lang="es-MX" sz="1600" dirty="0" smtClean="0">
                <a:latin typeface="Caviar Dreams" pitchFamily="34" charset="0"/>
              </a:rPr>
              <a:t>rojo . </a:t>
            </a:r>
            <a:r>
              <a:rPr lang="es-MX" sz="1600" dirty="0">
                <a:latin typeface="Caviar Dreams" pitchFamily="34" charset="0"/>
              </a:rPr>
              <a:t>El </a:t>
            </a:r>
            <a:r>
              <a:rPr lang="es-MX" sz="1600" dirty="0" smtClean="0">
                <a:latin typeface="Caviar Dreams" pitchFamily="34" charset="0"/>
              </a:rPr>
              <a:t>término </a:t>
            </a:r>
            <a:r>
              <a:rPr lang="es-MX" sz="1600" dirty="0" err="1" smtClean="0">
                <a:latin typeface="Caviar Dreams" pitchFamily="34" charset="0"/>
              </a:rPr>
              <a:t>guachichil</a:t>
            </a:r>
            <a:r>
              <a:rPr lang="es-MX" sz="1600" dirty="0" smtClean="0">
                <a:latin typeface="Caviar Dreams" pitchFamily="34" charset="0"/>
              </a:rPr>
              <a:t> </a:t>
            </a:r>
            <a:r>
              <a:rPr lang="es-MX" sz="1600" dirty="0">
                <a:latin typeface="Caviar Dreams" pitchFamily="34" charset="0"/>
              </a:rPr>
              <a:t>proviene del náhuatl, </a:t>
            </a:r>
            <a:r>
              <a:rPr lang="es-MX" sz="1600" dirty="0" err="1">
                <a:latin typeface="Caviar Dreams" pitchFamily="34" charset="0"/>
              </a:rPr>
              <a:t>Quachíchitl</a:t>
            </a:r>
            <a:r>
              <a:rPr lang="es-MX" sz="1600" dirty="0">
                <a:latin typeface="Caviar Dreams" pitchFamily="34" charset="0"/>
              </a:rPr>
              <a:t>, que </a:t>
            </a:r>
            <a:r>
              <a:rPr lang="es-MX" sz="1600" dirty="0" err="1" smtClean="0">
                <a:latin typeface="Caviar Dreams" pitchFamily="34" charset="0"/>
              </a:rPr>
              <a:t>significa«gorrión</a:t>
            </a:r>
            <a:r>
              <a:rPr lang="es-MX" sz="1600" dirty="0">
                <a:latin typeface="Caviar Dreams" pitchFamily="34" charset="0"/>
              </a:rPr>
              <a:t>"; "cabeza" viene de </a:t>
            </a:r>
            <a:r>
              <a:rPr lang="es-MX" sz="1600" dirty="0" err="1">
                <a:latin typeface="Caviar Dreams" pitchFamily="34" charset="0"/>
              </a:rPr>
              <a:t>quaitl</a:t>
            </a:r>
            <a:r>
              <a:rPr lang="es-MX" sz="1600" dirty="0">
                <a:latin typeface="Caviar Dreams" pitchFamily="34" charset="0"/>
              </a:rPr>
              <a:t> y </a:t>
            </a:r>
            <a:r>
              <a:rPr lang="es-MX" sz="1600" dirty="0" err="1" smtClean="0">
                <a:latin typeface="Caviar Dreams" pitchFamily="34" charset="0"/>
              </a:rPr>
              <a:t>chichiltic</a:t>
            </a:r>
            <a:r>
              <a:rPr lang="es-MX" sz="1600" dirty="0">
                <a:latin typeface="Caviar Dreams" pitchFamily="34" charset="0"/>
              </a:rPr>
              <a:t> </a:t>
            </a:r>
            <a:r>
              <a:rPr lang="es-MX" sz="1600" dirty="0" smtClean="0">
                <a:latin typeface="Caviar Dreams" pitchFamily="34" charset="0"/>
              </a:rPr>
              <a:t>quiere </a:t>
            </a:r>
            <a:r>
              <a:rPr lang="es-MX" sz="1600" dirty="0">
                <a:latin typeface="Caviar Dreams" pitchFamily="34" charset="0"/>
              </a:rPr>
              <a:t>decir "cosa colorada o bermeja". Su territorio </a:t>
            </a:r>
            <a:r>
              <a:rPr lang="es-MX" sz="1600" dirty="0" smtClean="0">
                <a:latin typeface="Caviar Dreams" pitchFamily="34" charset="0"/>
              </a:rPr>
              <a:t>se situaba </a:t>
            </a:r>
            <a:r>
              <a:rPr lang="es-MX" sz="1600" dirty="0">
                <a:latin typeface="Caviar Dreams" pitchFamily="34" charset="0"/>
              </a:rPr>
              <a:t>donde actualmente se encuentran los estados</a:t>
            </a:r>
          </a:p>
          <a:p>
            <a:pPr algn="just"/>
            <a:r>
              <a:rPr lang="es-MX" sz="1600" dirty="0">
                <a:latin typeface="Caviar Dreams" pitchFamily="34" charset="0"/>
              </a:rPr>
              <a:t>mexicanos de San Luis de Potosí, Zacatecas, el sur </a:t>
            </a:r>
            <a:r>
              <a:rPr lang="es-MX" sz="1600" dirty="0" smtClean="0">
                <a:latin typeface="Caviar Dreams" pitchFamily="34" charset="0"/>
              </a:rPr>
              <a:t>de Coahuila </a:t>
            </a:r>
            <a:r>
              <a:rPr lang="es-MX" sz="1600" dirty="0">
                <a:latin typeface="Caviar Dreams" pitchFamily="34" charset="0"/>
              </a:rPr>
              <a:t>y parte del norte de Jalisco.</a:t>
            </a:r>
            <a:endParaRPr lang="es-MX" sz="1600" dirty="0">
              <a:latin typeface="Caviar Dream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7072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CuadroTexto"/>
          <p:cNvSpPr txBox="1"/>
          <p:nvPr/>
        </p:nvSpPr>
        <p:spPr>
          <a:xfrm>
            <a:off x="1729309" y="1142696"/>
            <a:ext cx="5688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Caviar Dreams" pitchFamily="34" charset="0"/>
              </a:rPr>
              <a:t>Historia de </a:t>
            </a:r>
            <a:r>
              <a:rPr lang="es-MX" sz="3200" dirty="0">
                <a:latin typeface="Caviar Dreams" pitchFamily="34" charset="0"/>
              </a:rPr>
              <a:t>E</a:t>
            </a:r>
            <a:r>
              <a:rPr lang="es-MX" sz="3200" dirty="0" smtClean="0">
                <a:latin typeface="Caviar Dreams" pitchFamily="34" charset="0"/>
              </a:rPr>
              <a:t>spanta </a:t>
            </a:r>
            <a:r>
              <a:rPr lang="es-MX" sz="3200" dirty="0">
                <a:latin typeface="Caviar Dreams" pitchFamily="34" charset="0"/>
              </a:rPr>
              <a:t>E</a:t>
            </a:r>
            <a:r>
              <a:rPr lang="es-MX" sz="3200" dirty="0" smtClean="0">
                <a:latin typeface="Caviar Dreams" pitchFamily="34" charset="0"/>
              </a:rPr>
              <a:t>spíritus </a:t>
            </a:r>
            <a:endParaRPr lang="es-MX" sz="3200" dirty="0">
              <a:latin typeface="Caviar Dreams" pitchFamily="34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702"/>
          <a:stretch/>
        </p:blipFill>
        <p:spPr bwMode="auto">
          <a:xfrm>
            <a:off x="-3251" y="-12551"/>
            <a:ext cx="9147251" cy="1010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296" b="1"/>
          <a:stretch/>
        </p:blipFill>
        <p:spPr bwMode="auto">
          <a:xfrm>
            <a:off x="3251" y="5960714"/>
            <a:ext cx="9140749" cy="897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927" b="96745" l="41508" r="70571">
                        <a14:foregroundMark x1="50293" y1="65885" x2="50293" y2="65885"/>
                        <a14:foregroundMark x1="53734" y1="64714" x2="53734" y2="64714"/>
                        <a14:foregroundMark x1="54539" y1="63932" x2="54539" y2="63932"/>
                        <a14:foregroundMark x1="54758" y1="64844" x2="54758" y2="64844"/>
                        <a14:foregroundMark x1="56442" y1="63411" x2="56442" y2="63411"/>
                        <a14:foregroundMark x1="56515" y1="64844" x2="56515" y2="64844"/>
                        <a14:foregroundMark x1="57321" y1="64583" x2="57321" y2="64583"/>
                        <a14:foregroundMark x1="60395" y1="59896" x2="60395" y2="59896"/>
                        <a14:foregroundMark x1="60395" y1="62370" x2="60395" y2="62370"/>
                        <a14:foregroundMark x1="60176" y1="64844" x2="60176" y2="64844"/>
                        <a14:foregroundMark x1="61054" y1="64323" x2="61054" y2="64323"/>
                        <a14:foregroundMark x1="59736" y1="72526" x2="59736" y2="72526"/>
                        <a14:foregroundMark x1="60322" y1="71354" x2="60322" y2="71354"/>
                        <a14:foregroundMark x1="61713" y1="69010" x2="61713" y2="69010"/>
                        <a14:foregroundMark x1="55124" y1="71875" x2="55124" y2="71875"/>
                        <a14:foregroundMark x1="52928" y1="72266" x2="52928" y2="72266"/>
                        <a14:foregroundMark x1="56515" y1="70703" x2="56515" y2="70703"/>
                        <a14:foregroundMark x1="57247" y1="71745" x2="57247" y2="71745"/>
                        <a14:foregroundMark x1="47218" y1="75781" x2="47218" y2="75781"/>
                        <a14:foregroundMark x1="47511" y1="79036" x2="47511" y2="79036"/>
                        <a14:foregroundMark x1="51830" y1="72135" x2="51830" y2="72135"/>
                        <a14:foregroundMark x1="62811" y1="71094" x2="62811" y2="71094"/>
                        <a14:foregroundMark x1="59810" y1="86719" x2="59810" y2="86719"/>
                        <a14:foregroundMark x1="57906" y1="86719" x2="57906" y2="86719"/>
                        <a14:foregroundMark x1="56369" y1="86979" x2="56369" y2="86979"/>
                        <a14:foregroundMark x1="54026" y1="86979" x2="54026" y2="86979"/>
                        <a14:foregroundMark x1="52196" y1="86849" x2="52196" y2="86849"/>
                        <a14:foregroundMark x1="50000" y1="86719" x2="50000" y2="86719"/>
                        <a14:foregroundMark x1="53367" y1="89974" x2="53367" y2="89974"/>
                        <a14:foregroundMark x1="56662" y1="90104" x2="56662" y2="9010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777" t="17535" r="29112" b="3248"/>
          <a:stretch/>
        </p:blipFill>
        <p:spPr bwMode="auto">
          <a:xfrm>
            <a:off x="7380312" y="-78823"/>
            <a:ext cx="1893887" cy="2897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56" t="31368" r="29524" b="50320"/>
          <a:stretch/>
        </p:blipFill>
        <p:spPr bwMode="auto">
          <a:xfrm>
            <a:off x="2970010" y="6000885"/>
            <a:ext cx="3207229" cy="816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09934" y="2818656"/>
            <a:ext cx="79208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1600" dirty="0">
                <a:latin typeface="Caviar Dreams" pitchFamily="34" charset="0"/>
              </a:rPr>
              <a:t>Este pueblo rico en tradiciones mágicas, creían en </a:t>
            </a:r>
            <a:r>
              <a:rPr lang="es-MX" sz="1600" dirty="0">
                <a:latin typeface="Caviar Dreams" pitchFamily="34" charset="0"/>
              </a:rPr>
              <a:t>la trascendencia </a:t>
            </a:r>
            <a:r>
              <a:rPr lang="es-MX" sz="1600" dirty="0">
                <a:latin typeface="Caviar Dreams" pitchFamily="34" charset="0"/>
              </a:rPr>
              <a:t>del alma a un plano más allá de la </a:t>
            </a:r>
            <a:r>
              <a:rPr lang="es-MX" sz="1600" dirty="0">
                <a:latin typeface="Caviar Dreams" pitchFamily="34" charset="0"/>
              </a:rPr>
              <a:t>vida terrenal </a:t>
            </a:r>
            <a:r>
              <a:rPr lang="es-MX" sz="1600" dirty="0">
                <a:latin typeface="Caviar Dreams" pitchFamily="34" charset="0"/>
              </a:rPr>
              <a:t>y entre sus usos y costumbres podemos </a:t>
            </a:r>
            <a:r>
              <a:rPr lang="es-MX" sz="1600" dirty="0">
                <a:latin typeface="Caviar Dreams" pitchFamily="34" charset="0"/>
              </a:rPr>
              <a:t>encontrar diversos </a:t>
            </a:r>
            <a:r>
              <a:rPr lang="es-MX" sz="1600" dirty="0">
                <a:latin typeface="Caviar Dreams" pitchFamily="34" charset="0"/>
              </a:rPr>
              <a:t>objetos que servían de vínculo con el </a:t>
            </a:r>
            <a:r>
              <a:rPr lang="es-MX" sz="1600" dirty="0" smtClean="0">
                <a:latin typeface="Caviar Dreams" pitchFamily="34" charset="0"/>
              </a:rPr>
              <a:t>inframundo y </a:t>
            </a:r>
            <a:r>
              <a:rPr lang="es-MX" sz="1600" dirty="0">
                <a:latin typeface="Caviar Dreams" pitchFamily="34" charset="0"/>
              </a:rPr>
              <a:t>los dioses, uno de ellos “el Circulo” </a:t>
            </a:r>
            <a:r>
              <a:rPr lang="es-MX" sz="1600" dirty="0">
                <a:latin typeface="Caviar Dreams" pitchFamily="34" charset="0"/>
              </a:rPr>
              <a:t>o COAMIL </a:t>
            </a:r>
            <a:r>
              <a:rPr lang="es-MX" sz="1600" dirty="0">
                <a:latin typeface="Caviar Dreams" pitchFamily="34" charset="0"/>
              </a:rPr>
              <a:t>también llamado NEIRIKA en él se </a:t>
            </a:r>
            <a:r>
              <a:rPr lang="es-MX" sz="1600" dirty="0">
                <a:latin typeface="Caviar Dreams" pitchFamily="34" charset="0"/>
              </a:rPr>
              <a:t>representa la </a:t>
            </a:r>
            <a:r>
              <a:rPr lang="es-MX" sz="1600" dirty="0">
                <a:latin typeface="Caviar Dreams" pitchFamily="34" charset="0"/>
              </a:rPr>
              <a:t>historia de la creación de “los hombres maíz” </a:t>
            </a:r>
            <a:r>
              <a:rPr lang="es-MX" sz="1600" dirty="0">
                <a:latin typeface="Caviar Dreams" pitchFamily="34" charset="0"/>
              </a:rPr>
              <a:t>y son utilizados también </a:t>
            </a:r>
            <a:r>
              <a:rPr lang="es-MX" sz="1600" dirty="0">
                <a:latin typeface="Caviar Dreams" pitchFamily="34" charset="0"/>
              </a:rPr>
              <a:t>para alejar a los malos </a:t>
            </a:r>
            <a:r>
              <a:rPr lang="es-MX" sz="1600" dirty="0">
                <a:latin typeface="Caviar Dreams" pitchFamily="34" charset="0"/>
              </a:rPr>
              <a:t>espíritus “Espanta </a:t>
            </a:r>
            <a:r>
              <a:rPr lang="es-MX" sz="1600" dirty="0">
                <a:latin typeface="Caviar Dreams" pitchFamily="34" charset="0"/>
              </a:rPr>
              <a:t>Espíritus”.</a:t>
            </a:r>
          </a:p>
        </p:txBody>
      </p:sp>
    </p:spTree>
    <p:extLst>
      <p:ext uri="{BB962C8B-B14F-4D97-AF65-F5344CB8AC3E}">
        <p14:creationId xmlns:p14="http://schemas.microsoft.com/office/powerpoint/2010/main" val="1330249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CuadroTexto"/>
          <p:cNvSpPr txBox="1"/>
          <p:nvPr/>
        </p:nvSpPr>
        <p:spPr>
          <a:xfrm>
            <a:off x="1729309" y="1142696"/>
            <a:ext cx="5688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Caviar Dreams" pitchFamily="34" charset="0"/>
              </a:rPr>
              <a:t>Historia de </a:t>
            </a:r>
            <a:r>
              <a:rPr lang="es-MX" sz="3200" dirty="0">
                <a:latin typeface="Caviar Dreams" pitchFamily="34" charset="0"/>
              </a:rPr>
              <a:t>E</a:t>
            </a:r>
            <a:r>
              <a:rPr lang="es-MX" sz="3200" dirty="0" smtClean="0">
                <a:latin typeface="Caviar Dreams" pitchFamily="34" charset="0"/>
              </a:rPr>
              <a:t>spanta </a:t>
            </a:r>
            <a:r>
              <a:rPr lang="es-MX" sz="3200" dirty="0">
                <a:latin typeface="Caviar Dreams" pitchFamily="34" charset="0"/>
              </a:rPr>
              <a:t>E</a:t>
            </a:r>
            <a:r>
              <a:rPr lang="es-MX" sz="3200" dirty="0" smtClean="0">
                <a:latin typeface="Caviar Dreams" pitchFamily="34" charset="0"/>
              </a:rPr>
              <a:t>spíritus </a:t>
            </a:r>
            <a:endParaRPr lang="es-MX" sz="3200" dirty="0">
              <a:latin typeface="Caviar Dreams" pitchFamily="34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702"/>
          <a:stretch/>
        </p:blipFill>
        <p:spPr bwMode="auto">
          <a:xfrm>
            <a:off x="-3251" y="-12551"/>
            <a:ext cx="9147251" cy="1010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296" b="1"/>
          <a:stretch/>
        </p:blipFill>
        <p:spPr bwMode="auto">
          <a:xfrm>
            <a:off x="3251" y="5960714"/>
            <a:ext cx="9140749" cy="897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927" b="96745" l="41508" r="70571">
                        <a14:foregroundMark x1="50293" y1="65885" x2="50293" y2="65885"/>
                        <a14:foregroundMark x1="53734" y1="64714" x2="53734" y2="64714"/>
                        <a14:foregroundMark x1="54539" y1="63932" x2="54539" y2="63932"/>
                        <a14:foregroundMark x1="54758" y1="64844" x2="54758" y2="64844"/>
                        <a14:foregroundMark x1="56442" y1="63411" x2="56442" y2="63411"/>
                        <a14:foregroundMark x1="56515" y1="64844" x2="56515" y2="64844"/>
                        <a14:foregroundMark x1="57321" y1="64583" x2="57321" y2="64583"/>
                        <a14:foregroundMark x1="60395" y1="59896" x2="60395" y2="59896"/>
                        <a14:foregroundMark x1="60395" y1="62370" x2="60395" y2="62370"/>
                        <a14:foregroundMark x1="60176" y1="64844" x2="60176" y2="64844"/>
                        <a14:foregroundMark x1="61054" y1="64323" x2="61054" y2="64323"/>
                        <a14:foregroundMark x1="59736" y1="72526" x2="59736" y2="72526"/>
                        <a14:foregroundMark x1="60322" y1="71354" x2="60322" y2="71354"/>
                        <a14:foregroundMark x1="61713" y1="69010" x2="61713" y2="69010"/>
                        <a14:foregroundMark x1="55124" y1="71875" x2="55124" y2="71875"/>
                        <a14:foregroundMark x1="52928" y1="72266" x2="52928" y2="72266"/>
                        <a14:foregroundMark x1="56515" y1="70703" x2="56515" y2="70703"/>
                        <a14:foregroundMark x1="57247" y1="71745" x2="57247" y2="71745"/>
                        <a14:foregroundMark x1="47218" y1="75781" x2="47218" y2="75781"/>
                        <a14:foregroundMark x1="47511" y1="79036" x2="47511" y2="79036"/>
                        <a14:foregroundMark x1="51830" y1="72135" x2="51830" y2="72135"/>
                        <a14:foregroundMark x1="62811" y1="71094" x2="62811" y2="71094"/>
                        <a14:foregroundMark x1="59810" y1="86719" x2="59810" y2="86719"/>
                        <a14:foregroundMark x1="57906" y1="86719" x2="57906" y2="86719"/>
                        <a14:foregroundMark x1="56369" y1="86979" x2="56369" y2="86979"/>
                        <a14:foregroundMark x1="54026" y1="86979" x2="54026" y2="86979"/>
                        <a14:foregroundMark x1="52196" y1="86849" x2="52196" y2="86849"/>
                        <a14:foregroundMark x1="50000" y1="86719" x2="50000" y2="86719"/>
                        <a14:foregroundMark x1="53367" y1="89974" x2="53367" y2="89974"/>
                        <a14:foregroundMark x1="56662" y1="90104" x2="56662" y2="9010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777" t="17535" r="29112" b="3248"/>
          <a:stretch/>
        </p:blipFill>
        <p:spPr bwMode="auto">
          <a:xfrm>
            <a:off x="7380312" y="-78823"/>
            <a:ext cx="1893887" cy="2897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56" t="31368" r="29524" b="50320"/>
          <a:stretch/>
        </p:blipFill>
        <p:spPr bwMode="auto">
          <a:xfrm>
            <a:off x="2970010" y="6000885"/>
            <a:ext cx="3207229" cy="816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0353" b="97412" l="1545" r="33455">
                        <a14:foregroundMark x1="4818" y1="88118" x2="4818" y2="88118"/>
                        <a14:foregroundMark x1="12727" y1="70588" x2="12727" y2="70588"/>
                        <a14:foregroundMark x1="22545" y1="81647" x2="22545" y2="81647"/>
                        <a14:foregroundMark x1="28182" y1="66824" x2="28182" y2="66824"/>
                        <a14:backgroundMark x1="20364" y1="57294" x2="27364" y2="81059"/>
                        <a14:backgroundMark x1="24909" y1="50118" x2="3636" y2="57294"/>
                        <a14:backgroundMark x1="3636" y1="60000" x2="7182" y2="749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3603" r="68295" b="7344"/>
          <a:stretch/>
        </p:blipFill>
        <p:spPr bwMode="auto">
          <a:xfrm>
            <a:off x="331979" y="1716260"/>
            <a:ext cx="2949103" cy="4244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9059" b="100000" l="33182" r="97909">
                        <a14:foregroundMark x1="35636" y1="62706" x2="65727" y2="62941"/>
                        <a14:foregroundMark x1="35818" y1="63412" x2="35636" y2="995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937" t="58341" r="33210"/>
          <a:stretch/>
        </p:blipFill>
        <p:spPr bwMode="auto">
          <a:xfrm>
            <a:off x="3419872" y="2073628"/>
            <a:ext cx="3821626" cy="3529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2936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CuadroTexto"/>
          <p:cNvSpPr txBox="1"/>
          <p:nvPr/>
        </p:nvSpPr>
        <p:spPr>
          <a:xfrm>
            <a:off x="1729309" y="1142696"/>
            <a:ext cx="5688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Caviar Dreams" pitchFamily="34" charset="0"/>
              </a:rPr>
              <a:t>Historia de </a:t>
            </a:r>
            <a:r>
              <a:rPr lang="es-MX" sz="3200" dirty="0">
                <a:latin typeface="Caviar Dreams" pitchFamily="34" charset="0"/>
              </a:rPr>
              <a:t>E</a:t>
            </a:r>
            <a:r>
              <a:rPr lang="es-MX" sz="3200" dirty="0" smtClean="0">
                <a:latin typeface="Caviar Dreams" pitchFamily="34" charset="0"/>
              </a:rPr>
              <a:t>spanta </a:t>
            </a:r>
            <a:r>
              <a:rPr lang="es-MX" sz="3200" dirty="0">
                <a:latin typeface="Caviar Dreams" pitchFamily="34" charset="0"/>
              </a:rPr>
              <a:t>E</a:t>
            </a:r>
            <a:r>
              <a:rPr lang="es-MX" sz="3200" dirty="0" smtClean="0">
                <a:latin typeface="Caviar Dreams" pitchFamily="34" charset="0"/>
              </a:rPr>
              <a:t>spíritus </a:t>
            </a:r>
            <a:endParaRPr lang="es-MX" sz="3200" dirty="0">
              <a:latin typeface="Caviar Dreams" pitchFamily="34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702"/>
          <a:stretch/>
        </p:blipFill>
        <p:spPr bwMode="auto">
          <a:xfrm>
            <a:off x="-3251" y="-12551"/>
            <a:ext cx="9147251" cy="1010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296" b="1"/>
          <a:stretch/>
        </p:blipFill>
        <p:spPr bwMode="auto">
          <a:xfrm>
            <a:off x="3251" y="5960714"/>
            <a:ext cx="9140749" cy="897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927" b="96745" l="41508" r="70571">
                        <a14:foregroundMark x1="50293" y1="65885" x2="50293" y2="65885"/>
                        <a14:foregroundMark x1="53734" y1="64714" x2="53734" y2="64714"/>
                        <a14:foregroundMark x1="54539" y1="63932" x2="54539" y2="63932"/>
                        <a14:foregroundMark x1="54758" y1="64844" x2="54758" y2="64844"/>
                        <a14:foregroundMark x1="56442" y1="63411" x2="56442" y2="63411"/>
                        <a14:foregroundMark x1="56515" y1="64844" x2="56515" y2="64844"/>
                        <a14:foregroundMark x1="57321" y1="64583" x2="57321" y2="64583"/>
                        <a14:foregroundMark x1="60395" y1="59896" x2="60395" y2="59896"/>
                        <a14:foregroundMark x1="60395" y1="62370" x2="60395" y2="62370"/>
                        <a14:foregroundMark x1="60176" y1="64844" x2="60176" y2="64844"/>
                        <a14:foregroundMark x1="61054" y1="64323" x2="61054" y2="64323"/>
                        <a14:foregroundMark x1="59736" y1="72526" x2="59736" y2="72526"/>
                        <a14:foregroundMark x1="60322" y1="71354" x2="60322" y2="71354"/>
                        <a14:foregroundMark x1="61713" y1="69010" x2="61713" y2="69010"/>
                        <a14:foregroundMark x1="55124" y1="71875" x2="55124" y2="71875"/>
                        <a14:foregroundMark x1="52928" y1="72266" x2="52928" y2="72266"/>
                        <a14:foregroundMark x1="56515" y1="70703" x2="56515" y2="70703"/>
                        <a14:foregroundMark x1="57247" y1="71745" x2="57247" y2="71745"/>
                        <a14:foregroundMark x1="47218" y1="75781" x2="47218" y2="75781"/>
                        <a14:foregroundMark x1="47511" y1="79036" x2="47511" y2="79036"/>
                        <a14:foregroundMark x1="51830" y1="72135" x2="51830" y2="72135"/>
                        <a14:foregroundMark x1="62811" y1="71094" x2="62811" y2="71094"/>
                        <a14:foregroundMark x1="59810" y1="86719" x2="59810" y2="86719"/>
                        <a14:foregroundMark x1="57906" y1="86719" x2="57906" y2="86719"/>
                        <a14:foregroundMark x1="56369" y1="86979" x2="56369" y2="86979"/>
                        <a14:foregroundMark x1="54026" y1="86979" x2="54026" y2="86979"/>
                        <a14:foregroundMark x1="52196" y1="86849" x2="52196" y2="86849"/>
                        <a14:foregroundMark x1="50000" y1="86719" x2="50000" y2="86719"/>
                        <a14:foregroundMark x1="53367" y1="89974" x2="53367" y2="89974"/>
                        <a14:foregroundMark x1="56662" y1="90104" x2="56662" y2="9010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777" t="17535" r="29112" b="3248"/>
          <a:stretch/>
        </p:blipFill>
        <p:spPr bwMode="auto">
          <a:xfrm>
            <a:off x="7380312" y="-78823"/>
            <a:ext cx="1893887" cy="2897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56" t="31368" r="29524" b="50320"/>
          <a:stretch/>
        </p:blipFill>
        <p:spPr bwMode="auto">
          <a:xfrm>
            <a:off x="2970010" y="6000885"/>
            <a:ext cx="3207229" cy="816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0353" b="97412" l="1545" r="33455">
                        <a14:foregroundMark x1="4818" y1="88118" x2="4818" y2="88118"/>
                        <a14:foregroundMark x1="12727" y1="70588" x2="12727" y2="70588"/>
                        <a14:foregroundMark x1="22545" y1="81647" x2="22545" y2="81647"/>
                        <a14:foregroundMark x1="28182" y1="66824" x2="28182" y2="66824"/>
                        <a14:backgroundMark x1="20364" y1="57294" x2="27364" y2="81059"/>
                        <a14:backgroundMark x1="24909" y1="50118" x2="3636" y2="57294"/>
                        <a14:backgroundMark x1="3636" y1="60000" x2="7182" y2="749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3603" r="67948" b="7344"/>
          <a:stretch/>
        </p:blipFill>
        <p:spPr bwMode="auto">
          <a:xfrm>
            <a:off x="331979" y="1716260"/>
            <a:ext cx="2981376" cy="4244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44" t="60911" r="31974"/>
          <a:stretch/>
        </p:blipFill>
        <p:spPr bwMode="auto">
          <a:xfrm>
            <a:off x="3419872" y="2775908"/>
            <a:ext cx="2757367" cy="2564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759" t="60911" r="5985"/>
          <a:stretch/>
        </p:blipFill>
        <p:spPr bwMode="auto">
          <a:xfrm>
            <a:off x="6398283" y="2793769"/>
            <a:ext cx="2213322" cy="254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1715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Resultado de imagen para proceso produccion mezcal&quot;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65" b="50948"/>
          <a:stretch/>
        </p:blipFill>
        <p:spPr bwMode="auto">
          <a:xfrm>
            <a:off x="649188" y="2060848"/>
            <a:ext cx="7848873" cy="1568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2252179" y="1142392"/>
            <a:ext cx="46428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Caviar Dreams" pitchFamily="34" charset="0"/>
              </a:rPr>
              <a:t>Proceso de producción</a:t>
            </a:r>
            <a:endParaRPr lang="es-MX" sz="3200" dirty="0">
              <a:latin typeface="Caviar Dreams" pitchFamily="34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702"/>
          <a:stretch/>
        </p:blipFill>
        <p:spPr bwMode="auto">
          <a:xfrm>
            <a:off x="-3251" y="-12551"/>
            <a:ext cx="9147251" cy="1010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296" b="1"/>
          <a:stretch/>
        </p:blipFill>
        <p:spPr bwMode="auto">
          <a:xfrm>
            <a:off x="3251" y="5960714"/>
            <a:ext cx="9140749" cy="897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927" b="96745" l="41508" r="70571">
                        <a14:foregroundMark x1="50293" y1="65885" x2="50293" y2="65885"/>
                        <a14:foregroundMark x1="53734" y1="64714" x2="53734" y2="64714"/>
                        <a14:foregroundMark x1="54539" y1="63932" x2="54539" y2="63932"/>
                        <a14:foregroundMark x1="54758" y1="64844" x2="54758" y2="64844"/>
                        <a14:foregroundMark x1="56442" y1="63411" x2="56442" y2="63411"/>
                        <a14:foregroundMark x1="56515" y1="64844" x2="56515" y2="64844"/>
                        <a14:foregroundMark x1="57321" y1="64583" x2="57321" y2="64583"/>
                        <a14:foregroundMark x1="60395" y1="59896" x2="60395" y2="59896"/>
                        <a14:foregroundMark x1="60395" y1="62370" x2="60395" y2="62370"/>
                        <a14:foregroundMark x1="60176" y1="64844" x2="60176" y2="64844"/>
                        <a14:foregroundMark x1="61054" y1="64323" x2="61054" y2="64323"/>
                        <a14:foregroundMark x1="59736" y1="72526" x2="59736" y2="72526"/>
                        <a14:foregroundMark x1="60322" y1="71354" x2="60322" y2="71354"/>
                        <a14:foregroundMark x1="61713" y1="69010" x2="61713" y2="69010"/>
                        <a14:foregroundMark x1="55124" y1="71875" x2="55124" y2="71875"/>
                        <a14:foregroundMark x1="52928" y1="72266" x2="52928" y2="72266"/>
                        <a14:foregroundMark x1="56515" y1="70703" x2="56515" y2="70703"/>
                        <a14:foregroundMark x1="57247" y1="71745" x2="57247" y2="71745"/>
                        <a14:foregroundMark x1="47218" y1="75781" x2="47218" y2="75781"/>
                        <a14:foregroundMark x1="47511" y1="79036" x2="47511" y2="79036"/>
                        <a14:foregroundMark x1="51830" y1="72135" x2="51830" y2="72135"/>
                        <a14:foregroundMark x1="62811" y1="71094" x2="62811" y2="71094"/>
                        <a14:foregroundMark x1="59810" y1="86719" x2="59810" y2="86719"/>
                        <a14:foregroundMark x1="57906" y1="86719" x2="57906" y2="86719"/>
                        <a14:foregroundMark x1="56369" y1="86979" x2="56369" y2="86979"/>
                        <a14:foregroundMark x1="54026" y1="86979" x2="54026" y2="86979"/>
                        <a14:foregroundMark x1="52196" y1="86849" x2="52196" y2="86849"/>
                        <a14:foregroundMark x1="50000" y1="86719" x2="50000" y2="86719"/>
                        <a14:foregroundMark x1="53367" y1="89974" x2="53367" y2="89974"/>
                        <a14:foregroundMark x1="56662" y1="90104" x2="56662" y2="9010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777" t="17535" r="29112" b="3248"/>
          <a:stretch/>
        </p:blipFill>
        <p:spPr bwMode="auto">
          <a:xfrm>
            <a:off x="7380312" y="-78823"/>
            <a:ext cx="1893887" cy="2897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56" t="31368" r="29524" b="50320"/>
          <a:stretch/>
        </p:blipFill>
        <p:spPr bwMode="auto">
          <a:xfrm>
            <a:off x="2970010" y="6000885"/>
            <a:ext cx="3207229" cy="816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4" descr="Resultado de imagen para proceso produccion mezcal&quot;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779" b="19178"/>
          <a:stretch/>
        </p:blipFill>
        <p:spPr bwMode="auto">
          <a:xfrm>
            <a:off x="649189" y="3832075"/>
            <a:ext cx="7848872" cy="1700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7381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16" t="32846" r="36608" b="47181"/>
          <a:stretch/>
        </p:blipFill>
        <p:spPr bwMode="auto">
          <a:xfrm>
            <a:off x="2470718" y="2847642"/>
            <a:ext cx="4196062" cy="17864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702"/>
          <a:stretch/>
        </p:blipFill>
        <p:spPr bwMode="auto">
          <a:xfrm>
            <a:off x="-3251" y="-12551"/>
            <a:ext cx="9147251" cy="1010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296" b="1"/>
          <a:stretch/>
        </p:blipFill>
        <p:spPr bwMode="auto">
          <a:xfrm>
            <a:off x="3251" y="5960714"/>
            <a:ext cx="9140749" cy="897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927" b="96745" l="41508" r="70571">
                        <a14:foregroundMark x1="50293" y1="65885" x2="50293" y2="65885"/>
                        <a14:foregroundMark x1="53734" y1="64714" x2="53734" y2="64714"/>
                        <a14:foregroundMark x1="54539" y1="63932" x2="54539" y2="63932"/>
                        <a14:foregroundMark x1="54758" y1="64844" x2="54758" y2="64844"/>
                        <a14:foregroundMark x1="56442" y1="63411" x2="56442" y2="63411"/>
                        <a14:foregroundMark x1="56515" y1="64844" x2="56515" y2="64844"/>
                        <a14:foregroundMark x1="57321" y1="64583" x2="57321" y2="64583"/>
                        <a14:foregroundMark x1="60395" y1="59896" x2="60395" y2="59896"/>
                        <a14:foregroundMark x1="60395" y1="62370" x2="60395" y2="62370"/>
                        <a14:foregroundMark x1="60176" y1="64844" x2="60176" y2="64844"/>
                        <a14:foregroundMark x1="61054" y1="64323" x2="61054" y2="64323"/>
                        <a14:foregroundMark x1="59736" y1="72526" x2="59736" y2="72526"/>
                        <a14:foregroundMark x1="60322" y1="71354" x2="60322" y2="71354"/>
                        <a14:foregroundMark x1="61713" y1="69010" x2="61713" y2="69010"/>
                        <a14:foregroundMark x1="55124" y1="71875" x2="55124" y2="71875"/>
                        <a14:foregroundMark x1="52928" y1="72266" x2="52928" y2="72266"/>
                        <a14:foregroundMark x1="56515" y1="70703" x2="56515" y2="70703"/>
                        <a14:foregroundMark x1="57247" y1="71745" x2="57247" y2="71745"/>
                        <a14:foregroundMark x1="47218" y1="75781" x2="47218" y2="75781"/>
                        <a14:foregroundMark x1="47511" y1="79036" x2="47511" y2="79036"/>
                        <a14:foregroundMark x1="51830" y1="72135" x2="51830" y2="72135"/>
                        <a14:foregroundMark x1="62811" y1="71094" x2="62811" y2="71094"/>
                        <a14:foregroundMark x1="59810" y1="86719" x2="59810" y2="86719"/>
                        <a14:foregroundMark x1="57906" y1="86719" x2="57906" y2="86719"/>
                        <a14:foregroundMark x1="56369" y1="86979" x2="56369" y2="86979"/>
                        <a14:foregroundMark x1="54026" y1="86979" x2="54026" y2="86979"/>
                        <a14:foregroundMark x1="52196" y1="86849" x2="52196" y2="86849"/>
                        <a14:foregroundMark x1="50000" y1="86719" x2="50000" y2="86719"/>
                        <a14:foregroundMark x1="53367" y1="89974" x2="53367" y2="89974"/>
                        <a14:foregroundMark x1="56662" y1="90104" x2="56662" y2="9010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777" t="17535" r="29112" b="3248"/>
          <a:stretch/>
        </p:blipFill>
        <p:spPr bwMode="auto">
          <a:xfrm>
            <a:off x="7380312" y="-78823"/>
            <a:ext cx="1893887" cy="2897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56" t="31368" r="29524" b="50320"/>
          <a:stretch/>
        </p:blipFill>
        <p:spPr bwMode="auto">
          <a:xfrm>
            <a:off x="2970010" y="6000885"/>
            <a:ext cx="3207229" cy="816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10 CuadroTexto"/>
          <p:cNvSpPr txBox="1"/>
          <p:nvPr/>
        </p:nvSpPr>
        <p:spPr>
          <a:xfrm>
            <a:off x="2349660" y="1142392"/>
            <a:ext cx="44479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Caviar Dreams" pitchFamily="34" charset="0"/>
              </a:rPr>
              <a:t>Categoría del mezcal </a:t>
            </a:r>
            <a:endParaRPr lang="es-MX" sz="3200" dirty="0">
              <a:latin typeface="Caviar Dream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2641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9" t="24438" r="52361" b="60182"/>
          <a:stretch/>
        </p:blipFill>
        <p:spPr bwMode="auto">
          <a:xfrm>
            <a:off x="148514" y="1701398"/>
            <a:ext cx="7303806" cy="1367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0" t="40355" r="17038" b="43728"/>
          <a:stretch/>
        </p:blipFill>
        <p:spPr bwMode="auto">
          <a:xfrm>
            <a:off x="148514" y="3356992"/>
            <a:ext cx="8887982" cy="975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0" t="56277" r="19234" b="28334"/>
          <a:stretch/>
        </p:blipFill>
        <p:spPr bwMode="auto">
          <a:xfrm>
            <a:off x="22995" y="4686924"/>
            <a:ext cx="9121006" cy="995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2427571" y="1142696"/>
            <a:ext cx="4329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Caviar Dreams" pitchFamily="34" charset="0"/>
              </a:rPr>
              <a:t>Categoría de mezcal </a:t>
            </a:r>
            <a:endParaRPr lang="es-MX" sz="3200" dirty="0">
              <a:latin typeface="Caviar Dreams" pitchFamily="34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702"/>
          <a:stretch/>
        </p:blipFill>
        <p:spPr bwMode="auto">
          <a:xfrm>
            <a:off x="-3251" y="-12551"/>
            <a:ext cx="9147251" cy="1010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296" b="1"/>
          <a:stretch/>
        </p:blipFill>
        <p:spPr bwMode="auto">
          <a:xfrm>
            <a:off x="3251" y="5960714"/>
            <a:ext cx="9140749" cy="897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927" b="96745" l="41508" r="70571">
                        <a14:foregroundMark x1="50293" y1="65885" x2="50293" y2="65885"/>
                        <a14:foregroundMark x1="53734" y1="64714" x2="53734" y2="64714"/>
                        <a14:foregroundMark x1="54539" y1="63932" x2="54539" y2="63932"/>
                        <a14:foregroundMark x1="54758" y1="64844" x2="54758" y2="64844"/>
                        <a14:foregroundMark x1="56442" y1="63411" x2="56442" y2="63411"/>
                        <a14:foregroundMark x1="56515" y1="64844" x2="56515" y2="64844"/>
                        <a14:foregroundMark x1="57321" y1="64583" x2="57321" y2="64583"/>
                        <a14:foregroundMark x1="60395" y1="59896" x2="60395" y2="59896"/>
                        <a14:foregroundMark x1="60395" y1="62370" x2="60395" y2="62370"/>
                        <a14:foregroundMark x1="60176" y1="64844" x2="60176" y2="64844"/>
                        <a14:foregroundMark x1="61054" y1="64323" x2="61054" y2="64323"/>
                        <a14:foregroundMark x1="59736" y1="72526" x2="59736" y2="72526"/>
                        <a14:foregroundMark x1="60322" y1="71354" x2="60322" y2="71354"/>
                        <a14:foregroundMark x1="61713" y1="69010" x2="61713" y2="69010"/>
                        <a14:foregroundMark x1="55124" y1="71875" x2="55124" y2="71875"/>
                        <a14:foregroundMark x1="52928" y1="72266" x2="52928" y2="72266"/>
                        <a14:foregroundMark x1="56515" y1="70703" x2="56515" y2="70703"/>
                        <a14:foregroundMark x1="57247" y1="71745" x2="57247" y2="71745"/>
                        <a14:foregroundMark x1="47218" y1="75781" x2="47218" y2="75781"/>
                        <a14:foregroundMark x1="47511" y1="79036" x2="47511" y2="79036"/>
                        <a14:foregroundMark x1="51830" y1="72135" x2="51830" y2="72135"/>
                        <a14:foregroundMark x1="62811" y1="71094" x2="62811" y2="71094"/>
                        <a14:foregroundMark x1="59810" y1="86719" x2="59810" y2="86719"/>
                        <a14:foregroundMark x1="57906" y1="86719" x2="57906" y2="86719"/>
                        <a14:foregroundMark x1="56369" y1="86979" x2="56369" y2="86979"/>
                        <a14:foregroundMark x1="54026" y1="86979" x2="54026" y2="86979"/>
                        <a14:foregroundMark x1="52196" y1="86849" x2="52196" y2="86849"/>
                        <a14:foregroundMark x1="50000" y1="86719" x2="50000" y2="86719"/>
                        <a14:foregroundMark x1="53367" y1="89974" x2="53367" y2="89974"/>
                        <a14:foregroundMark x1="56662" y1="90104" x2="56662" y2="9010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777" t="17535" r="29112" b="3248"/>
          <a:stretch/>
        </p:blipFill>
        <p:spPr bwMode="auto">
          <a:xfrm>
            <a:off x="7380312" y="-78823"/>
            <a:ext cx="1893887" cy="2897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56" t="31368" r="29524" b="50320"/>
          <a:stretch/>
        </p:blipFill>
        <p:spPr bwMode="auto">
          <a:xfrm>
            <a:off x="2970010" y="6000885"/>
            <a:ext cx="3207229" cy="816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8205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" t="46011" r="34366" b="48352"/>
          <a:stretch/>
        </p:blipFill>
        <p:spPr bwMode="auto">
          <a:xfrm>
            <a:off x="-3252" y="2852936"/>
            <a:ext cx="9039748" cy="443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" t="38682" r="61150" b="53425"/>
          <a:stretch/>
        </p:blipFill>
        <p:spPr bwMode="auto">
          <a:xfrm>
            <a:off x="44920" y="2060848"/>
            <a:ext cx="5364088" cy="63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" t="51348" r="2505" b="38280"/>
          <a:stretch/>
        </p:blipFill>
        <p:spPr bwMode="auto">
          <a:xfrm>
            <a:off x="4092" y="3777891"/>
            <a:ext cx="9136655" cy="546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" t="61709" r="1072" b="30977"/>
          <a:stretch/>
        </p:blipFill>
        <p:spPr bwMode="auto">
          <a:xfrm>
            <a:off x="13165" y="4628708"/>
            <a:ext cx="9062051" cy="380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" t="69023" r="20089" b="23663"/>
          <a:stretch/>
        </p:blipFill>
        <p:spPr bwMode="auto">
          <a:xfrm>
            <a:off x="13165" y="5401189"/>
            <a:ext cx="9127583" cy="4760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10 CuadroTexto"/>
          <p:cNvSpPr txBox="1"/>
          <p:nvPr/>
        </p:nvSpPr>
        <p:spPr>
          <a:xfrm>
            <a:off x="2834421" y="1133984"/>
            <a:ext cx="35316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Caviar Dreams" pitchFamily="34" charset="0"/>
              </a:rPr>
              <a:t>Clases de mezcal </a:t>
            </a:r>
            <a:endParaRPr lang="es-MX" sz="3200" dirty="0">
              <a:latin typeface="Caviar Dreams" pitchFamily="34" charset="0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702"/>
          <a:stretch/>
        </p:blipFill>
        <p:spPr bwMode="auto">
          <a:xfrm>
            <a:off x="-3251" y="-12551"/>
            <a:ext cx="9147251" cy="1010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296" b="1"/>
          <a:stretch/>
        </p:blipFill>
        <p:spPr bwMode="auto">
          <a:xfrm>
            <a:off x="3251" y="5960714"/>
            <a:ext cx="9140749" cy="897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927" b="96745" l="41508" r="70571">
                        <a14:foregroundMark x1="50293" y1="65885" x2="50293" y2="65885"/>
                        <a14:foregroundMark x1="53734" y1="64714" x2="53734" y2="64714"/>
                        <a14:foregroundMark x1="54539" y1="63932" x2="54539" y2="63932"/>
                        <a14:foregroundMark x1="54758" y1="64844" x2="54758" y2="64844"/>
                        <a14:foregroundMark x1="56442" y1="63411" x2="56442" y2="63411"/>
                        <a14:foregroundMark x1="56515" y1="64844" x2="56515" y2="64844"/>
                        <a14:foregroundMark x1="57321" y1="64583" x2="57321" y2="64583"/>
                        <a14:foregroundMark x1="60395" y1="59896" x2="60395" y2="59896"/>
                        <a14:foregroundMark x1="60395" y1="62370" x2="60395" y2="62370"/>
                        <a14:foregroundMark x1="60176" y1="64844" x2="60176" y2="64844"/>
                        <a14:foregroundMark x1="61054" y1="64323" x2="61054" y2="64323"/>
                        <a14:foregroundMark x1="59736" y1="72526" x2="59736" y2="72526"/>
                        <a14:foregroundMark x1="60322" y1="71354" x2="60322" y2="71354"/>
                        <a14:foregroundMark x1="61713" y1="69010" x2="61713" y2="69010"/>
                        <a14:foregroundMark x1="55124" y1="71875" x2="55124" y2="71875"/>
                        <a14:foregroundMark x1="52928" y1="72266" x2="52928" y2="72266"/>
                        <a14:foregroundMark x1="56515" y1="70703" x2="56515" y2="70703"/>
                        <a14:foregroundMark x1="57247" y1="71745" x2="57247" y2="71745"/>
                        <a14:foregroundMark x1="47218" y1="75781" x2="47218" y2="75781"/>
                        <a14:foregroundMark x1="47511" y1="79036" x2="47511" y2="79036"/>
                        <a14:foregroundMark x1="51830" y1="72135" x2="51830" y2="72135"/>
                        <a14:foregroundMark x1="62811" y1="71094" x2="62811" y2="71094"/>
                        <a14:foregroundMark x1="59810" y1="86719" x2="59810" y2="86719"/>
                        <a14:foregroundMark x1="57906" y1="86719" x2="57906" y2="86719"/>
                        <a14:foregroundMark x1="56369" y1="86979" x2="56369" y2="86979"/>
                        <a14:foregroundMark x1="54026" y1="86979" x2="54026" y2="86979"/>
                        <a14:foregroundMark x1="52196" y1="86849" x2="52196" y2="86849"/>
                        <a14:foregroundMark x1="50000" y1="86719" x2="50000" y2="86719"/>
                        <a14:foregroundMark x1="53367" y1="89974" x2="53367" y2="89974"/>
                        <a14:foregroundMark x1="56662" y1="90104" x2="56662" y2="9010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777" t="17535" r="29112" b="3248"/>
          <a:stretch/>
        </p:blipFill>
        <p:spPr bwMode="auto">
          <a:xfrm>
            <a:off x="7380312" y="-78823"/>
            <a:ext cx="1893887" cy="2897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56" t="31368" r="29524" b="50320"/>
          <a:stretch/>
        </p:blipFill>
        <p:spPr bwMode="auto">
          <a:xfrm>
            <a:off x="2970010" y="6000885"/>
            <a:ext cx="3207229" cy="816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7488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084"/>
          <a:stretch/>
        </p:blipFill>
        <p:spPr bwMode="auto">
          <a:xfrm>
            <a:off x="723331" y="2409873"/>
            <a:ext cx="2308671" cy="28053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636"/>
          <a:stretch/>
        </p:blipFill>
        <p:spPr bwMode="auto">
          <a:xfrm>
            <a:off x="3275856" y="2409873"/>
            <a:ext cx="2342726" cy="28273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99"/>
          <a:stretch/>
        </p:blipFill>
        <p:spPr bwMode="auto">
          <a:xfrm>
            <a:off x="5868144" y="2409874"/>
            <a:ext cx="2376264" cy="2915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976461" y="1278736"/>
            <a:ext cx="5184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Caviar Dreams" pitchFamily="34" charset="0"/>
              </a:rPr>
              <a:t>Diferencia entre mezcales </a:t>
            </a:r>
            <a:endParaRPr lang="es-MX" sz="3200" dirty="0">
              <a:latin typeface="Caviar Dreams" pitchFamily="34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702"/>
          <a:stretch/>
        </p:blipFill>
        <p:spPr bwMode="auto">
          <a:xfrm>
            <a:off x="-3251" y="-12551"/>
            <a:ext cx="9147251" cy="1010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296" b="1"/>
          <a:stretch/>
        </p:blipFill>
        <p:spPr bwMode="auto">
          <a:xfrm>
            <a:off x="3251" y="5960714"/>
            <a:ext cx="9140749" cy="897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6927" b="96745" l="41508" r="70571">
                        <a14:foregroundMark x1="50293" y1="65885" x2="50293" y2="65885"/>
                        <a14:foregroundMark x1="53734" y1="64714" x2="53734" y2="64714"/>
                        <a14:foregroundMark x1="54539" y1="63932" x2="54539" y2="63932"/>
                        <a14:foregroundMark x1="54758" y1="64844" x2="54758" y2="64844"/>
                        <a14:foregroundMark x1="56442" y1="63411" x2="56442" y2="63411"/>
                        <a14:foregroundMark x1="56515" y1="64844" x2="56515" y2="64844"/>
                        <a14:foregroundMark x1="57321" y1="64583" x2="57321" y2="64583"/>
                        <a14:foregroundMark x1="60395" y1="59896" x2="60395" y2="59896"/>
                        <a14:foregroundMark x1="60395" y1="62370" x2="60395" y2="62370"/>
                        <a14:foregroundMark x1="60176" y1="64844" x2="60176" y2="64844"/>
                        <a14:foregroundMark x1="61054" y1="64323" x2="61054" y2="64323"/>
                        <a14:foregroundMark x1="59736" y1="72526" x2="59736" y2="72526"/>
                        <a14:foregroundMark x1="60322" y1="71354" x2="60322" y2="71354"/>
                        <a14:foregroundMark x1="61713" y1="69010" x2="61713" y2="69010"/>
                        <a14:foregroundMark x1="55124" y1="71875" x2="55124" y2="71875"/>
                        <a14:foregroundMark x1="52928" y1="72266" x2="52928" y2="72266"/>
                        <a14:foregroundMark x1="56515" y1="70703" x2="56515" y2="70703"/>
                        <a14:foregroundMark x1="57247" y1="71745" x2="57247" y2="71745"/>
                        <a14:foregroundMark x1="47218" y1="75781" x2="47218" y2="75781"/>
                        <a14:foregroundMark x1="47511" y1="79036" x2="47511" y2="79036"/>
                        <a14:foregroundMark x1="51830" y1="72135" x2="51830" y2="72135"/>
                        <a14:foregroundMark x1="62811" y1="71094" x2="62811" y2="71094"/>
                        <a14:foregroundMark x1="59810" y1="86719" x2="59810" y2="86719"/>
                        <a14:foregroundMark x1="57906" y1="86719" x2="57906" y2="86719"/>
                        <a14:foregroundMark x1="56369" y1="86979" x2="56369" y2="86979"/>
                        <a14:foregroundMark x1="54026" y1="86979" x2="54026" y2="86979"/>
                        <a14:foregroundMark x1="52196" y1="86849" x2="52196" y2="86849"/>
                        <a14:foregroundMark x1="50000" y1="86719" x2="50000" y2="86719"/>
                        <a14:foregroundMark x1="53367" y1="89974" x2="53367" y2="89974"/>
                        <a14:foregroundMark x1="56662" y1="90104" x2="56662" y2="9010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777" t="17535" r="29112" b="3248"/>
          <a:stretch/>
        </p:blipFill>
        <p:spPr bwMode="auto">
          <a:xfrm>
            <a:off x="7380312" y="-78823"/>
            <a:ext cx="1893887" cy="2897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56" t="31368" r="29524" b="50320"/>
          <a:stretch/>
        </p:blipFill>
        <p:spPr bwMode="auto">
          <a:xfrm>
            <a:off x="2970010" y="6000885"/>
            <a:ext cx="3207229" cy="816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8205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971259" y="1077528"/>
            <a:ext cx="5184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Caviar Dreams" pitchFamily="34" charset="0"/>
              </a:rPr>
              <a:t>Diferencia entre mezcales </a:t>
            </a:r>
            <a:endParaRPr lang="es-MX" sz="3200" dirty="0">
              <a:latin typeface="Caviar Dreams" pitchFamily="34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702"/>
          <a:stretch/>
        </p:blipFill>
        <p:spPr bwMode="auto">
          <a:xfrm>
            <a:off x="-3251" y="-12551"/>
            <a:ext cx="9147251" cy="1010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296" b="1"/>
          <a:stretch/>
        </p:blipFill>
        <p:spPr bwMode="auto">
          <a:xfrm>
            <a:off x="3251" y="5960714"/>
            <a:ext cx="9140749" cy="897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927" b="96745" l="41508" r="70571">
                        <a14:foregroundMark x1="50293" y1="65885" x2="50293" y2="65885"/>
                        <a14:foregroundMark x1="53734" y1="64714" x2="53734" y2="64714"/>
                        <a14:foregroundMark x1="54539" y1="63932" x2="54539" y2="63932"/>
                        <a14:foregroundMark x1="54758" y1="64844" x2="54758" y2="64844"/>
                        <a14:foregroundMark x1="56442" y1="63411" x2="56442" y2="63411"/>
                        <a14:foregroundMark x1="56515" y1="64844" x2="56515" y2="64844"/>
                        <a14:foregroundMark x1="57321" y1="64583" x2="57321" y2="64583"/>
                        <a14:foregroundMark x1="60395" y1="59896" x2="60395" y2="59896"/>
                        <a14:foregroundMark x1="60395" y1="62370" x2="60395" y2="62370"/>
                        <a14:foregroundMark x1="60176" y1="64844" x2="60176" y2="64844"/>
                        <a14:foregroundMark x1="61054" y1="64323" x2="61054" y2="64323"/>
                        <a14:foregroundMark x1="59736" y1="72526" x2="59736" y2="72526"/>
                        <a14:foregroundMark x1="60322" y1="71354" x2="60322" y2="71354"/>
                        <a14:foregroundMark x1="61713" y1="69010" x2="61713" y2="69010"/>
                        <a14:foregroundMark x1="55124" y1="71875" x2="55124" y2="71875"/>
                        <a14:foregroundMark x1="52928" y1="72266" x2="52928" y2="72266"/>
                        <a14:foregroundMark x1="56515" y1="70703" x2="56515" y2="70703"/>
                        <a14:foregroundMark x1="57247" y1="71745" x2="57247" y2="71745"/>
                        <a14:foregroundMark x1="47218" y1="75781" x2="47218" y2="75781"/>
                        <a14:foregroundMark x1="47511" y1="79036" x2="47511" y2="79036"/>
                        <a14:foregroundMark x1="51830" y1="72135" x2="51830" y2="72135"/>
                        <a14:foregroundMark x1="62811" y1="71094" x2="62811" y2="71094"/>
                        <a14:foregroundMark x1="59810" y1="86719" x2="59810" y2="86719"/>
                        <a14:foregroundMark x1="57906" y1="86719" x2="57906" y2="86719"/>
                        <a14:foregroundMark x1="56369" y1="86979" x2="56369" y2="86979"/>
                        <a14:foregroundMark x1="54026" y1="86979" x2="54026" y2="86979"/>
                        <a14:foregroundMark x1="52196" y1="86849" x2="52196" y2="86849"/>
                        <a14:foregroundMark x1="50000" y1="86719" x2="50000" y2="86719"/>
                        <a14:foregroundMark x1="53367" y1="89974" x2="53367" y2="89974"/>
                        <a14:foregroundMark x1="56662" y1="90104" x2="56662" y2="9010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777" t="17535" r="29112" b="3248"/>
          <a:stretch/>
        </p:blipFill>
        <p:spPr bwMode="auto">
          <a:xfrm>
            <a:off x="7380312" y="-78823"/>
            <a:ext cx="1893887" cy="2897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56" t="31368" r="29524" b="50320"/>
          <a:stretch/>
        </p:blipFill>
        <p:spPr bwMode="auto">
          <a:xfrm>
            <a:off x="2970010" y="6000885"/>
            <a:ext cx="3207229" cy="816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44" b="46571"/>
          <a:stretch/>
        </p:blipFill>
        <p:spPr bwMode="auto">
          <a:xfrm>
            <a:off x="220795" y="1662303"/>
            <a:ext cx="5488025" cy="2183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900" b="9811"/>
          <a:stretch/>
        </p:blipFill>
        <p:spPr bwMode="auto">
          <a:xfrm>
            <a:off x="3699824" y="3845684"/>
            <a:ext cx="5444176" cy="2084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94030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6" name="Picture 10" descr="Resultado de imagen para mezcal monte lobos&quot;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60" r="35080"/>
          <a:stretch/>
        </p:blipFill>
        <p:spPr bwMode="auto">
          <a:xfrm>
            <a:off x="6465755" y="2324954"/>
            <a:ext cx="1202589" cy="3704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2161357" y="980728"/>
            <a:ext cx="4824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Caviar Dreams" pitchFamily="34" charset="0"/>
              </a:rPr>
              <a:t>Con quién competimos?</a:t>
            </a:r>
            <a:endParaRPr lang="es-MX" sz="3200" dirty="0">
              <a:latin typeface="Caviar Dreams" pitchFamily="34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702"/>
          <a:stretch/>
        </p:blipFill>
        <p:spPr bwMode="auto">
          <a:xfrm>
            <a:off x="-3251" y="-12551"/>
            <a:ext cx="9147251" cy="1010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296" b="1"/>
          <a:stretch/>
        </p:blipFill>
        <p:spPr bwMode="auto">
          <a:xfrm>
            <a:off x="3251" y="5960714"/>
            <a:ext cx="9140749" cy="897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927" b="96745" l="41508" r="70571">
                        <a14:foregroundMark x1="50293" y1="65885" x2="50293" y2="65885"/>
                        <a14:foregroundMark x1="53734" y1="64714" x2="53734" y2="64714"/>
                        <a14:foregroundMark x1="54539" y1="63932" x2="54539" y2="63932"/>
                        <a14:foregroundMark x1="54758" y1="64844" x2="54758" y2="64844"/>
                        <a14:foregroundMark x1="56442" y1="63411" x2="56442" y2="63411"/>
                        <a14:foregroundMark x1="56515" y1="64844" x2="56515" y2="64844"/>
                        <a14:foregroundMark x1="57321" y1="64583" x2="57321" y2="64583"/>
                        <a14:foregroundMark x1="60395" y1="59896" x2="60395" y2="59896"/>
                        <a14:foregroundMark x1="60395" y1="62370" x2="60395" y2="62370"/>
                        <a14:foregroundMark x1="60176" y1="64844" x2="60176" y2="64844"/>
                        <a14:foregroundMark x1="61054" y1="64323" x2="61054" y2="64323"/>
                        <a14:foregroundMark x1="59736" y1="72526" x2="59736" y2="72526"/>
                        <a14:foregroundMark x1="60322" y1="71354" x2="60322" y2="71354"/>
                        <a14:foregroundMark x1="61713" y1="69010" x2="61713" y2="69010"/>
                        <a14:foregroundMark x1="55124" y1="71875" x2="55124" y2="71875"/>
                        <a14:foregroundMark x1="52928" y1="72266" x2="52928" y2="72266"/>
                        <a14:foregroundMark x1="56515" y1="70703" x2="56515" y2="70703"/>
                        <a14:foregroundMark x1="57247" y1="71745" x2="57247" y2="71745"/>
                        <a14:foregroundMark x1="47218" y1="75781" x2="47218" y2="75781"/>
                        <a14:foregroundMark x1="47511" y1="79036" x2="47511" y2="79036"/>
                        <a14:foregroundMark x1="51830" y1="72135" x2="51830" y2="72135"/>
                        <a14:foregroundMark x1="62811" y1="71094" x2="62811" y2="71094"/>
                        <a14:foregroundMark x1="59810" y1="86719" x2="59810" y2="86719"/>
                        <a14:foregroundMark x1="57906" y1="86719" x2="57906" y2="86719"/>
                        <a14:foregroundMark x1="56369" y1="86979" x2="56369" y2="86979"/>
                        <a14:foregroundMark x1="54026" y1="86979" x2="54026" y2="86979"/>
                        <a14:foregroundMark x1="52196" y1="86849" x2="52196" y2="86849"/>
                        <a14:foregroundMark x1="50000" y1="86719" x2="50000" y2="86719"/>
                        <a14:foregroundMark x1="53367" y1="89974" x2="53367" y2="89974"/>
                        <a14:foregroundMark x1="56662" y1="90104" x2="56662" y2="9010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777" t="17535" r="29112" b="3248"/>
          <a:stretch/>
        </p:blipFill>
        <p:spPr bwMode="auto">
          <a:xfrm>
            <a:off x="7380312" y="-78823"/>
            <a:ext cx="1893887" cy="2897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56" t="31368" r="29524" b="50320"/>
          <a:stretch/>
        </p:blipFill>
        <p:spPr bwMode="auto">
          <a:xfrm>
            <a:off x="2970010" y="6000885"/>
            <a:ext cx="3207229" cy="816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10 CuadroTexto"/>
          <p:cNvSpPr txBox="1"/>
          <p:nvPr/>
        </p:nvSpPr>
        <p:spPr>
          <a:xfrm>
            <a:off x="3656335" y="1556792"/>
            <a:ext cx="16357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800" dirty="0" smtClean="0">
                <a:latin typeface="Caviar Dreams" pitchFamily="34" charset="0"/>
              </a:rPr>
              <a:t>MARCAS</a:t>
            </a:r>
            <a:endParaRPr lang="es-MX" sz="2800" dirty="0">
              <a:latin typeface="Caviar Dreams" pitchFamily="34" charset="0"/>
            </a:endParaRPr>
          </a:p>
        </p:txBody>
      </p:sp>
      <p:pic>
        <p:nvPicPr>
          <p:cNvPr id="4098" name="Picture 2" descr="Resultado de imagen para marcas conocidas de mezcal&quot;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944" b="97083" l="10000" r="93542">
                        <a14:foregroundMark x1="51042" y1="7083" x2="55000" y2="54167"/>
                        <a14:foregroundMark x1="49792" y1="20833" x2="44375" y2="26944"/>
                        <a14:foregroundMark x1="42500" y1="31111" x2="36042" y2="47083"/>
                        <a14:foregroundMark x1="45833" y1="23333" x2="41667" y2="27083"/>
                        <a14:foregroundMark x1="46667" y1="7083" x2="45833" y2="12639"/>
                        <a14:foregroundMark x1="66042" y1="41111" x2="69167" y2="71389"/>
                        <a14:foregroundMark x1="70625" y1="40278" x2="70000" y2="67222"/>
                        <a14:foregroundMark x1="59375" y1="6667" x2="58125" y2="20833"/>
                        <a14:foregroundMark x1="39792" y1="31111" x2="35000" y2="438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606" t="2479" r="25225" b="2737"/>
          <a:stretch/>
        </p:blipFill>
        <p:spPr bwMode="auto">
          <a:xfrm>
            <a:off x="756190" y="2080011"/>
            <a:ext cx="1362264" cy="3860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Resultado de imagen para mezcal&quot;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41" b="99324" l="10000" r="825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497" r="38714"/>
          <a:stretch/>
        </p:blipFill>
        <p:spPr bwMode="auto">
          <a:xfrm>
            <a:off x="2293459" y="2024342"/>
            <a:ext cx="1025521" cy="3976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Resultado de imagen para mezcal&quot;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583" b="97864" l="9903" r="877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006" r="38313"/>
          <a:stretch/>
        </p:blipFill>
        <p:spPr bwMode="auto">
          <a:xfrm>
            <a:off x="5142545" y="1680561"/>
            <a:ext cx="1179194" cy="4259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Resultado de imagen para mezcal&quot;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9877" r="8991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386" r="36050"/>
          <a:stretch/>
        </p:blipFill>
        <p:spPr bwMode="auto">
          <a:xfrm>
            <a:off x="3643263" y="2518916"/>
            <a:ext cx="1395918" cy="3316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9962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56" t="22592" r="34245" b="39836"/>
          <a:stretch/>
        </p:blipFill>
        <p:spPr bwMode="auto">
          <a:xfrm>
            <a:off x="1028700" y="1722388"/>
            <a:ext cx="6731000" cy="37916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2802927" y="908720"/>
            <a:ext cx="35316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Caviar Dreams" pitchFamily="34" charset="0"/>
              </a:rPr>
              <a:t>Cata de mezcal </a:t>
            </a:r>
            <a:endParaRPr lang="es-MX" sz="3200" dirty="0">
              <a:latin typeface="Caviar Dreams" pitchFamily="34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702"/>
          <a:stretch/>
        </p:blipFill>
        <p:spPr bwMode="auto">
          <a:xfrm>
            <a:off x="-3251" y="-12551"/>
            <a:ext cx="9147251" cy="1010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296" b="1"/>
          <a:stretch/>
        </p:blipFill>
        <p:spPr bwMode="auto">
          <a:xfrm>
            <a:off x="3251" y="5960714"/>
            <a:ext cx="9140749" cy="897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927" b="96745" l="41508" r="70571">
                        <a14:foregroundMark x1="50293" y1="65885" x2="50293" y2="65885"/>
                        <a14:foregroundMark x1="53734" y1="64714" x2="53734" y2="64714"/>
                        <a14:foregroundMark x1="54539" y1="63932" x2="54539" y2="63932"/>
                        <a14:foregroundMark x1="54758" y1="64844" x2="54758" y2="64844"/>
                        <a14:foregroundMark x1="56442" y1="63411" x2="56442" y2="63411"/>
                        <a14:foregroundMark x1="56515" y1="64844" x2="56515" y2="64844"/>
                        <a14:foregroundMark x1="57321" y1="64583" x2="57321" y2="64583"/>
                        <a14:foregroundMark x1="60395" y1="59896" x2="60395" y2="59896"/>
                        <a14:foregroundMark x1="60395" y1="62370" x2="60395" y2="62370"/>
                        <a14:foregroundMark x1="60176" y1="64844" x2="60176" y2="64844"/>
                        <a14:foregroundMark x1="61054" y1="64323" x2="61054" y2="64323"/>
                        <a14:foregroundMark x1="59736" y1="72526" x2="59736" y2="72526"/>
                        <a14:foregroundMark x1="60322" y1="71354" x2="60322" y2="71354"/>
                        <a14:foregroundMark x1="61713" y1="69010" x2="61713" y2="69010"/>
                        <a14:foregroundMark x1="55124" y1="71875" x2="55124" y2="71875"/>
                        <a14:foregroundMark x1="52928" y1="72266" x2="52928" y2="72266"/>
                        <a14:foregroundMark x1="56515" y1="70703" x2="56515" y2="70703"/>
                        <a14:foregroundMark x1="57247" y1="71745" x2="57247" y2="71745"/>
                        <a14:foregroundMark x1="47218" y1="75781" x2="47218" y2="75781"/>
                        <a14:foregroundMark x1="47511" y1="79036" x2="47511" y2="79036"/>
                        <a14:foregroundMark x1="51830" y1="72135" x2="51830" y2="72135"/>
                        <a14:foregroundMark x1="62811" y1="71094" x2="62811" y2="71094"/>
                        <a14:foregroundMark x1="59810" y1="86719" x2="59810" y2="86719"/>
                        <a14:foregroundMark x1="57906" y1="86719" x2="57906" y2="86719"/>
                        <a14:foregroundMark x1="56369" y1="86979" x2="56369" y2="86979"/>
                        <a14:foregroundMark x1="54026" y1="86979" x2="54026" y2="86979"/>
                        <a14:foregroundMark x1="52196" y1="86849" x2="52196" y2="86849"/>
                        <a14:foregroundMark x1="50000" y1="86719" x2="50000" y2="86719"/>
                        <a14:foregroundMark x1="53367" y1="89974" x2="53367" y2="89974"/>
                        <a14:foregroundMark x1="56662" y1="90104" x2="56662" y2="9010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777" t="17535" r="29112" b="3248"/>
          <a:stretch/>
        </p:blipFill>
        <p:spPr bwMode="auto">
          <a:xfrm>
            <a:off x="7380312" y="-78823"/>
            <a:ext cx="1893887" cy="2897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56" t="31368" r="29524" b="50320"/>
          <a:stretch/>
        </p:blipFill>
        <p:spPr bwMode="auto">
          <a:xfrm>
            <a:off x="2970010" y="6000885"/>
            <a:ext cx="3207229" cy="816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8205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296" b="1"/>
          <a:stretch/>
        </p:blipFill>
        <p:spPr bwMode="auto">
          <a:xfrm>
            <a:off x="3251" y="5960714"/>
            <a:ext cx="9140749" cy="897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0" y="-78823"/>
            <a:ext cx="9274199" cy="6936823"/>
            <a:chOff x="0" y="-78823"/>
            <a:chExt cx="9274199" cy="6936823"/>
          </a:xfrm>
        </p:grpSpPr>
        <p:grpSp>
          <p:nvGrpSpPr>
            <p:cNvPr id="3" name="2 Grupo"/>
            <p:cNvGrpSpPr/>
            <p:nvPr/>
          </p:nvGrpSpPr>
          <p:grpSpPr>
            <a:xfrm>
              <a:off x="0" y="-78823"/>
              <a:ext cx="9274199" cy="6936823"/>
              <a:chOff x="0" y="-78823"/>
              <a:chExt cx="9274199" cy="6936823"/>
            </a:xfrm>
          </p:grpSpPr>
          <p:pic>
            <p:nvPicPr>
              <p:cNvPr id="11" name="Picture 2"/>
              <p:cNvPicPr>
                <a:picLocks noChangeAspect="1" noChangeArrowheads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2629"/>
              <a:stretch/>
            </p:blipFill>
            <p:spPr bwMode="auto">
              <a:xfrm>
                <a:off x="0" y="-22061"/>
                <a:ext cx="9144000" cy="68800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2" name="Picture 2"/>
              <p:cNvPicPr>
                <a:picLocks noChangeAspect="1" noChangeArrowheads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70080"/>
              <a:stretch/>
            </p:blipFill>
            <p:spPr bwMode="auto">
              <a:xfrm>
                <a:off x="6804" y="1916831"/>
                <a:ext cx="9144000" cy="21140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" name="Picture 2"/>
              <p:cNvPicPr>
                <a:picLocks noChangeAspect="1" noChangeArrowheads="1"/>
              </p:cNvPicPr>
              <p:nvPr/>
            </p:nvPicPr>
            <p:blipFill rotWithShape="1">
              <a:blip r:embed="rId4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3000" b="100000" l="5765" r="100000">
                            <a14:foregroundMark x1="44000" y1="47000" x2="44824" y2="56000"/>
                            <a14:foregroundMark x1="26235" y1="14182" x2="39176" y2="14273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4698"/>
              <a:stretch/>
            </p:blipFill>
            <p:spPr bwMode="auto">
              <a:xfrm>
                <a:off x="1475656" y="-881"/>
                <a:ext cx="4824536" cy="595016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9" name="Picture 4"/>
              <p:cNvPicPr>
                <a:picLocks noChangeAspect="1" noChangeArrowheads="1"/>
              </p:cNvPicPr>
              <p:nvPr/>
            </p:nvPicPr>
            <p:blipFill rotWithShape="1">
              <a:blip r:embed="rId6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16927" b="96745" l="41508" r="70571">
                            <a14:foregroundMark x1="50293" y1="65885" x2="50293" y2="65885"/>
                            <a14:foregroundMark x1="53734" y1="64714" x2="53734" y2="64714"/>
                            <a14:foregroundMark x1="54539" y1="63932" x2="54539" y2="63932"/>
                            <a14:foregroundMark x1="54758" y1="64844" x2="54758" y2="64844"/>
                            <a14:foregroundMark x1="56442" y1="63411" x2="56442" y2="63411"/>
                            <a14:foregroundMark x1="56515" y1="64844" x2="56515" y2="64844"/>
                            <a14:foregroundMark x1="57321" y1="64583" x2="57321" y2="64583"/>
                            <a14:foregroundMark x1="60395" y1="59896" x2="60395" y2="59896"/>
                            <a14:foregroundMark x1="60395" y1="62370" x2="60395" y2="62370"/>
                            <a14:foregroundMark x1="60176" y1="64844" x2="60176" y2="64844"/>
                            <a14:foregroundMark x1="61054" y1="64323" x2="61054" y2="64323"/>
                            <a14:foregroundMark x1="59736" y1="72526" x2="59736" y2="72526"/>
                            <a14:foregroundMark x1="60322" y1="71354" x2="60322" y2="71354"/>
                            <a14:foregroundMark x1="61713" y1="69010" x2="61713" y2="69010"/>
                            <a14:foregroundMark x1="55124" y1="71875" x2="55124" y2="71875"/>
                            <a14:foregroundMark x1="52928" y1="72266" x2="52928" y2="72266"/>
                            <a14:foregroundMark x1="56515" y1="70703" x2="56515" y2="70703"/>
                            <a14:foregroundMark x1="57247" y1="71745" x2="57247" y2="71745"/>
                            <a14:foregroundMark x1="47218" y1="75781" x2="47218" y2="75781"/>
                            <a14:foregroundMark x1="47511" y1="79036" x2="47511" y2="79036"/>
                            <a14:foregroundMark x1="51830" y1="72135" x2="51830" y2="72135"/>
                            <a14:foregroundMark x1="62811" y1="71094" x2="62811" y2="71094"/>
                            <a14:foregroundMark x1="59810" y1="86719" x2="59810" y2="86719"/>
                            <a14:foregroundMark x1="57906" y1="86719" x2="57906" y2="86719"/>
                            <a14:foregroundMark x1="56369" y1="86979" x2="56369" y2="86979"/>
                            <a14:foregroundMark x1="54026" y1="86979" x2="54026" y2="86979"/>
                            <a14:foregroundMark x1="52196" y1="86849" x2="52196" y2="86849"/>
                            <a14:foregroundMark x1="50000" y1="86719" x2="50000" y2="86719"/>
                            <a14:foregroundMark x1="53367" y1="89974" x2="53367" y2="89974"/>
                            <a14:foregroundMark x1="56662" y1="90104" x2="56662" y2="90104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1777" t="17535" r="29112" b="3248"/>
              <a:stretch/>
            </p:blipFill>
            <p:spPr bwMode="auto">
              <a:xfrm>
                <a:off x="7380312" y="-78823"/>
                <a:ext cx="1893887" cy="289747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pic>
          <p:nvPicPr>
            <p:cNvPr id="13" name="Picture 5"/>
            <p:cNvPicPr>
              <a:picLocks noChangeAspect="1" noChangeArrowheads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056" t="31368" r="29524" b="50320"/>
            <a:stretch/>
          </p:blipFill>
          <p:spPr bwMode="auto">
            <a:xfrm>
              <a:off x="2970010" y="6000885"/>
              <a:ext cx="3207229" cy="8169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05439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8115</TotalTime>
  <Words>252</Words>
  <Application>Microsoft Office PowerPoint</Application>
  <PresentationFormat>Presentación en pantalla (4:3)</PresentationFormat>
  <Paragraphs>19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5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Invitado</dc:creator>
  <cp:lastModifiedBy>vianey rivera campero</cp:lastModifiedBy>
  <cp:revision>55</cp:revision>
  <dcterms:created xsi:type="dcterms:W3CDTF">2017-11-01T15:27:40Z</dcterms:created>
  <dcterms:modified xsi:type="dcterms:W3CDTF">2020-02-05T17:37:12Z</dcterms:modified>
</cp:coreProperties>
</file>