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sldIdLst>
    <p:sldId id="256" r:id="rId2"/>
    <p:sldId id="288" r:id="rId3"/>
    <p:sldId id="310" r:id="rId4"/>
    <p:sldId id="315" r:id="rId5"/>
    <p:sldId id="317" r:id="rId6"/>
    <p:sldId id="312" r:id="rId7"/>
    <p:sldId id="313" r:id="rId8"/>
    <p:sldId id="308" r:id="rId9"/>
    <p:sldId id="296" r:id="rId10"/>
    <p:sldId id="309" r:id="rId11"/>
    <p:sldId id="304" r:id="rId12"/>
  </p:sldIdLst>
  <p:sldSz cx="24384000" cy="13716000"/>
  <p:notesSz cx="6858000" cy="9144000"/>
  <p:defaultTextStyle>
    <a:lvl1pPr algn="ctr" defTabSz="825500">
      <a:defRPr sz="5000">
        <a:latin typeface="+mn-lt"/>
        <a:ea typeface="+mn-ea"/>
        <a:cs typeface="+mn-cs"/>
        <a:sym typeface="Helvetica Light"/>
      </a:defRPr>
    </a:lvl1pPr>
    <a:lvl2pPr indent="228600" algn="ctr" defTabSz="825500">
      <a:defRPr sz="5000">
        <a:latin typeface="+mn-lt"/>
        <a:ea typeface="+mn-ea"/>
        <a:cs typeface="+mn-cs"/>
        <a:sym typeface="Helvetica Light"/>
      </a:defRPr>
    </a:lvl2pPr>
    <a:lvl3pPr indent="457200" algn="ctr" defTabSz="825500">
      <a:defRPr sz="5000">
        <a:latin typeface="+mn-lt"/>
        <a:ea typeface="+mn-ea"/>
        <a:cs typeface="+mn-cs"/>
        <a:sym typeface="Helvetica Light"/>
      </a:defRPr>
    </a:lvl3pPr>
    <a:lvl4pPr indent="685800" algn="ctr" defTabSz="825500">
      <a:defRPr sz="5000">
        <a:latin typeface="+mn-lt"/>
        <a:ea typeface="+mn-ea"/>
        <a:cs typeface="+mn-cs"/>
        <a:sym typeface="Helvetica Light"/>
      </a:defRPr>
    </a:lvl4pPr>
    <a:lvl5pPr indent="914400" algn="ctr" defTabSz="825500">
      <a:defRPr sz="5000">
        <a:latin typeface="+mn-lt"/>
        <a:ea typeface="+mn-ea"/>
        <a:cs typeface="+mn-cs"/>
        <a:sym typeface="Helvetica Light"/>
      </a:defRPr>
    </a:lvl5pPr>
    <a:lvl6pPr indent="1143000" algn="ctr" defTabSz="825500">
      <a:defRPr sz="5000">
        <a:latin typeface="+mn-lt"/>
        <a:ea typeface="+mn-ea"/>
        <a:cs typeface="+mn-cs"/>
        <a:sym typeface="Helvetica Light"/>
      </a:defRPr>
    </a:lvl6pPr>
    <a:lvl7pPr indent="1371600" algn="ctr" defTabSz="825500">
      <a:defRPr sz="5000">
        <a:latin typeface="+mn-lt"/>
        <a:ea typeface="+mn-ea"/>
        <a:cs typeface="+mn-cs"/>
        <a:sym typeface="Helvetica Light"/>
      </a:defRPr>
    </a:lvl7pPr>
    <a:lvl8pPr indent="1600200" algn="ctr" defTabSz="825500">
      <a:defRPr sz="5000">
        <a:latin typeface="+mn-lt"/>
        <a:ea typeface="+mn-ea"/>
        <a:cs typeface="+mn-cs"/>
        <a:sym typeface="Helvetica Light"/>
      </a:defRPr>
    </a:lvl8pPr>
    <a:lvl9pPr indent="1828800" algn="ctr" defTabSz="825500">
      <a:defRPr sz="5000">
        <a:latin typeface="+mn-lt"/>
        <a:ea typeface="+mn-ea"/>
        <a:cs typeface="+mn-cs"/>
        <a:sym typeface="Helvetica Light"/>
      </a:defRPr>
    </a:lvl9pPr>
  </p:defaultTextStyle>
  <p:extLst>
    <p:ext uri="{EFAFB233-063F-42B5-8137-9DF3F51BA10A}">
      <p15:sldGuideLst xmlns:p15="http://schemas.microsoft.com/office/powerpoint/2012/main">
        <p15:guide id="1" orient="horz" pos="4320">
          <p15:clr>
            <a:srgbClr val="A4A3A4"/>
          </p15:clr>
        </p15:guide>
        <p15:guide id="2" pos="76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3667"/>
    <a:srgbClr val="374850"/>
    <a:srgbClr val="F7D12A"/>
    <a:srgbClr val="4F2607"/>
    <a:srgbClr val="D51D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365C0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00882B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4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41" d="100"/>
          <a:sy n="41" d="100"/>
        </p:scale>
        <p:origin x="276" y="48"/>
      </p:cViewPr>
      <p:guideLst>
        <p:guide orient="horz" pos="4320"/>
        <p:guide pos="76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30" name="Shape 30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94409158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y sub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>
            <a:spLocks noGrp="1"/>
          </p:cNvSpPr>
          <p:nvPr>
            <p:ph type="title"/>
          </p:nvPr>
        </p:nvSpPr>
        <p:spPr>
          <a:xfrm>
            <a:off x="1778000" y="2298700"/>
            <a:ext cx="20828000" cy="4648200"/>
          </a:xfrm>
          <a:prstGeom prst="rect">
            <a:avLst/>
          </a:prstGeom>
        </p:spPr>
        <p:txBody>
          <a:bodyPr anchor="b"/>
          <a:lstStyle/>
          <a:p>
            <a:pPr lvl="0">
              <a:defRPr sz="1800"/>
            </a:pPr>
            <a:r>
              <a:rPr sz="11200"/>
              <a:t>Texto del título</a:t>
            </a:r>
          </a:p>
        </p:txBody>
      </p:sp>
      <p:sp>
        <p:nvSpPr>
          <p:cNvPr id="6" name="Shape 6"/>
          <p:cNvSpPr>
            <a:spLocks noGrp="1"/>
          </p:cNvSpPr>
          <p:nvPr>
            <p:ph type="body" idx="1"/>
          </p:nvPr>
        </p:nvSpPr>
        <p:spPr>
          <a:xfrm>
            <a:off x="1778000" y="7073900"/>
            <a:ext cx="208280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4400"/>
            </a:lvl1pPr>
            <a:lvl2pPr marL="0" indent="228600" algn="ctr">
              <a:spcBef>
                <a:spcPts val="0"/>
              </a:spcBef>
              <a:buSzTx/>
              <a:buNone/>
              <a:defRPr sz="4400"/>
            </a:lvl2pPr>
            <a:lvl3pPr marL="0" indent="457200" algn="ctr">
              <a:spcBef>
                <a:spcPts val="0"/>
              </a:spcBef>
              <a:buSzTx/>
              <a:buNone/>
              <a:defRPr sz="4400"/>
            </a:lvl3pPr>
            <a:lvl4pPr marL="0" indent="685800" algn="ctr">
              <a:spcBef>
                <a:spcPts val="0"/>
              </a:spcBef>
              <a:buSzTx/>
              <a:buNone/>
              <a:defRPr sz="4400"/>
            </a:lvl4pPr>
            <a:lvl5pPr marL="0" indent="914400" algn="ctr">
              <a:spcBef>
                <a:spcPts val="0"/>
              </a:spcBef>
              <a:buSzTx/>
              <a:buNone/>
              <a:defRPr sz="4400"/>
            </a:lvl5pPr>
          </a:lstStyle>
          <a:p>
            <a:pPr lvl="0">
              <a:defRPr sz="1800"/>
            </a:pPr>
            <a:r>
              <a:rPr sz="4400"/>
              <a:t>Nivel de texto 1</a:t>
            </a:r>
          </a:p>
          <a:p>
            <a:pPr lvl="1">
              <a:defRPr sz="1800"/>
            </a:pPr>
            <a:r>
              <a:rPr sz="4400"/>
              <a:t>Nivel de texto 2</a:t>
            </a:r>
          </a:p>
          <a:p>
            <a:pPr lvl="2">
              <a:defRPr sz="1800"/>
            </a:pPr>
            <a:r>
              <a:rPr sz="4400"/>
              <a:t>Nivel de texto 3</a:t>
            </a:r>
          </a:p>
          <a:p>
            <a:pPr lvl="3">
              <a:defRPr sz="1800"/>
            </a:pPr>
            <a:r>
              <a:rPr sz="4400"/>
              <a:t>Nivel de texto 4</a:t>
            </a:r>
          </a:p>
          <a:p>
            <a:pPr lvl="4">
              <a:defRPr sz="1800"/>
            </a:pPr>
            <a:r>
              <a:rPr sz="4400"/>
              <a:t>Nivel de texto 5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(horizonta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8"/>
          <p:cNvSpPr>
            <a:spLocks noGrp="1"/>
          </p:cNvSpPr>
          <p:nvPr>
            <p:ph type="title"/>
          </p:nvPr>
        </p:nvSpPr>
        <p:spPr>
          <a:xfrm>
            <a:off x="635000" y="9448800"/>
            <a:ext cx="23114000" cy="2006600"/>
          </a:xfrm>
          <a:prstGeom prst="rect">
            <a:avLst/>
          </a:prstGeom>
        </p:spPr>
        <p:txBody>
          <a:bodyPr anchor="b"/>
          <a:lstStyle/>
          <a:p>
            <a:pPr lvl="0">
              <a:defRPr sz="1800"/>
            </a:pPr>
            <a:r>
              <a:rPr sz="11200"/>
              <a:t>Texto del título</a:t>
            </a:r>
          </a:p>
        </p:txBody>
      </p:sp>
      <p:sp>
        <p:nvSpPr>
          <p:cNvPr id="9" name="Shape 9"/>
          <p:cNvSpPr>
            <a:spLocks noGrp="1"/>
          </p:cNvSpPr>
          <p:nvPr>
            <p:ph type="body" idx="1"/>
          </p:nvPr>
        </p:nvSpPr>
        <p:spPr>
          <a:xfrm>
            <a:off x="635000" y="11518900"/>
            <a:ext cx="231140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4400"/>
            </a:lvl1pPr>
            <a:lvl2pPr marL="0" indent="228600" algn="ctr">
              <a:spcBef>
                <a:spcPts val="0"/>
              </a:spcBef>
              <a:buSzTx/>
              <a:buNone/>
              <a:defRPr sz="4400"/>
            </a:lvl2pPr>
            <a:lvl3pPr marL="0" indent="457200" algn="ctr">
              <a:spcBef>
                <a:spcPts val="0"/>
              </a:spcBef>
              <a:buSzTx/>
              <a:buNone/>
              <a:defRPr sz="4400"/>
            </a:lvl3pPr>
            <a:lvl4pPr marL="0" indent="685800" algn="ctr">
              <a:spcBef>
                <a:spcPts val="0"/>
              </a:spcBef>
              <a:buSzTx/>
              <a:buNone/>
              <a:defRPr sz="4400"/>
            </a:lvl4pPr>
            <a:lvl5pPr marL="0" indent="914400" algn="ctr">
              <a:spcBef>
                <a:spcPts val="0"/>
              </a:spcBef>
              <a:buSzTx/>
              <a:buNone/>
              <a:defRPr sz="4400"/>
            </a:lvl5pPr>
          </a:lstStyle>
          <a:p>
            <a:pPr lvl="0">
              <a:defRPr sz="1800"/>
            </a:pPr>
            <a:r>
              <a:rPr sz="4400"/>
              <a:t>Nivel de texto 1</a:t>
            </a:r>
          </a:p>
          <a:p>
            <a:pPr lvl="1">
              <a:defRPr sz="1800"/>
            </a:pPr>
            <a:r>
              <a:rPr sz="4400"/>
              <a:t>Nivel de texto 2</a:t>
            </a:r>
          </a:p>
          <a:p>
            <a:pPr lvl="2">
              <a:defRPr sz="1800"/>
            </a:pPr>
            <a:r>
              <a:rPr sz="4400"/>
              <a:t>Nivel de texto 3</a:t>
            </a:r>
          </a:p>
          <a:p>
            <a:pPr lvl="3">
              <a:defRPr sz="1800"/>
            </a:pPr>
            <a:r>
              <a:rPr sz="4400"/>
              <a:t>Nivel de texto 4</a:t>
            </a:r>
          </a:p>
          <a:p>
            <a:pPr lvl="4">
              <a:defRPr sz="1800"/>
            </a:pPr>
            <a:r>
              <a:rPr sz="4400"/>
              <a:t>Nivel de texto 5</a:t>
            </a:r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(centro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xfrm>
            <a:off x="1778000" y="4533900"/>
            <a:ext cx="20828000" cy="4648200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11200"/>
              <a:t>Texto del título</a:t>
            </a:r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(vertica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>
            <a:spLocks noGrp="1"/>
          </p:cNvSpPr>
          <p:nvPr>
            <p:ph type="title"/>
          </p:nvPr>
        </p:nvSpPr>
        <p:spPr>
          <a:xfrm>
            <a:off x="1651000" y="1104900"/>
            <a:ext cx="10223500" cy="5613400"/>
          </a:xfrm>
          <a:prstGeom prst="rect">
            <a:avLst/>
          </a:prstGeom>
        </p:spPr>
        <p:txBody>
          <a:bodyPr anchor="b"/>
          <a:lstStyle>
            <a:lvl1pPr>
              <a:defRPr sz="8400"/>
            </a:lvl1pPr>
          </a:lstStyle>
          <a:p>
            <a:pPr lvl="0">
              <a:defRPr sz="1800"/>
            </a:pPr>
            <a:r>
              <a:rPr sz="8400"/>
              <a:t>Texto del título</a:t>
            </a:r>
          </a:p>
        </p:txBody>
      </p:sp>
      <p:sp>
        <p:nvSpPr>
          <p:cNvPr id="14" name="Shape 14"/>
          <p:cNvSpPr>
            <a:spLocks noGrp="1"/>
          </p:cNvSpPr>
          <p:nvPr>
            <p:ph type="body" idx="1"/>
          </p:nvPr>
        </p:nvSpPr>
        <p:spPr>
          <a:xfrm>
            <a:off x="1651000" y="6845300"/>
            <a:ext cx="10223500" cy="57658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4400"/>
            </a:lvl1pPr>
            <a:lvl2pPr marL="0" indent="228600" algn="ctr">
              <a:spcBef>
                <a:spcPts val="0"/>
              </a:spcBef>
              <a:buSzTx/>
              <a:buNone/>
              <a:defRPr sz="4400"/>
            </a:lvl2pPr>
            <a:lvl3pPr marL="0" indent="457200" algn="ctr">
              <a:spcBef>
                <a:spcPts val="0"/>
              </a:spcBef>
              <a:buSzTx/>
              <a:buNone/>
              <a:defRPr sz="4400"/>
            </a:lvl3pPr>
            <a:lvl4pPr marL="0" indent="685800" algn="ctr">
              <a:spcBef>
                <a:spcPts val="0"/>
              </a:spcBef>
              <a:buSzTx/>
              <a:buNone/>
              <a:defRPr sz="4400"/>
            </a:lvl4pPr>
            <a:lvl5pPr marL="0" indent="914400" algn="ctr">
              <a:spcBef>
                <a:spcPts val="0"/>
              </a:spcBef>
              <a:buSzTx/>
              <a:buNone/>
              <a:defRPr sz="4400"/>
            </a:lvl5pPr>
          </a:lstStyle>
          <a:p>
            <a:pPr lvl="0">
              <a:defRPr sz="1800"/>
            </a:pPr>
            <a:r>
              <a:rPr sz="4400"/>
              <a:t>Nivel de texto 1</a:t>
            </a:r>
          </a:p>
          <a:p>
            <a:pPr lvl="1">
              <a:defRPr sz="1800"/>
            </a:pPr>
            <a:r>
              <a:rPr sz="4400"/>
              <a:t>Nivel de texto 2</a:t>
            </a:r>
          </a:p>
          <a:p>
            <a:pPr lvl="2">
              <a:defRPr sz="1800"/>
            </a:pPr>
            <a:r>
              <a:rPr sz="4400"/>
              <a:t>Nivel de texto 3</a:t>
            </a:r>
          </a:p>
          <a:p>
            <a:pPr lvl="3">
              <a:defRPr sz="1800"/>
            </a:pPr>
            <a:r>
              <a:rPr sz="4400"/>
              <a:t>Nivel de texto 4</a:t>
            </a:r>
          </a:p>
          <a:p>
            <a:pPr lvl="4">
              <a:defRPr sz="1800"/>
            </a:pPr>
            <a:r>
              <a:rPr sz="4400"/>
              <a:t>Nivel de texto 5</a:t>
            </a:r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(arrib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11200"/>
              <a:t>Texto del título</a:t>
            </a:r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y viñe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11200"/>
              <a:t>Texto del título</a:t>
            </a:r>
          </a:p>
        </p:txBody>
      </p:sp>
      <p:sp>
        <p:nvSpPr>
          <p:cNvPr id="19" name="Shape 19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5200"/>
              <a:t>Nivel de texto 1</a:t>
            </a:r>
          </a:p>
          <a:p>
            <a:pPr lvl="1">
              <a:defRPr sz="1800"/>
            </a:pPr>
            <a:r>
              <a:rPr sz="5200"/>
              <a:t>Nivel de texto 2</a:t>
            </a:r>
          </a:p>
          <a:p>
            <a:pPr lvl="2">
              <a:defRPr sz="1800"/>
            </a:pPr>
            <a:r>
              <a:rPr sz="5200"/>
              <a:t>Nivel de texto 3</a:t>
            </a:r>
          </a:p>
          <a:p>
            <a:pPr lvl="3">
              <a:defRPr sz="1800"/>
            </a:pPr>
            <a:r>
              <a:rPr sz="5200"/>
              <a:t>Nivel de texto 4</a:t>
            </a:r>
          </a:p>
          <a:p>
            <a:pPr lvl="4">
              <a:defRPr sz="1800"/>
            </a:pPr>
            <a:r>
              <a:rPr sz="5200"/>
              <a:t>Nivel de texto 5</a:t>
            </a:r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, viñetas y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11200"/>
              <a:t>Texto del título</a:t>
            </a:r>
          </a:p>
        </p:txBody>
      </p:sp>
      <p:sp>
        <p:nvSpPr>
          <p:cNvPr id="22" name="Shape 22"/>
          <p:cNvSpPr>
            <a:spLocks noGrp="1"/>
          </p:cNvSpPr>
          <p:nvPr>
            <p:ph type="body" idx="1"/>
          </p:nvPr>
        </p:nvSpPr>
        <p:spPr>
          <a:xfrm>
            <a:off x="1689100" y="3238500"/>
            <a:ext cx="10007600" cy="9207500"/>
          </a:xfrm>
          <a:prstGeom prst="rect">
            <a:avLst/>
          </a:prstGeom>
        </p:spPr>
        <p:txBody>
          <a:bodyPr/>
          <a:lstStyle>
            <a:lvl1pPr marL="558800" indent="-558800">
              <a:spcBef>
                <a:spcPts val="4500"/>
              </a:spcBef>
              <a:defRPr sz="4500"/>
            </a:lvl1pPr>
            <a:lvl2pPr marL="1117600" indent="-558800">
              <a:spcBef>
                <a:spcPts val="4500"/>
              </a:spcBef>
              <a:defRPr sz="4500"/>
            </a:lvl2pPr>
            <a:lvl3pPr marL="1676400" indent="-558800">
              <a:spcBef>
                <a:spcPts val="4500"/>
              </a:spcBef>
              <a:defRPr sz="4500"/>
            </a:lvl3pPr>
            <a:lvl4pPr marL="2235200" indent="-558800">
              <a:spcBef>
                <a:spcPts val="4500"/>
              </a:spcBef>
              <a:defRPr sz="4500"/>
            </a:lvl4pPr>
            <a:lvl5pPr marL="2794000" indent="-558800">
              <a:spcBef>
                <a:spcPts val="4500"/>
              </a:spcBef>
              <a:defRPr sz="4500"/>
            </a:lvl5pPr>
          </a:lstStyle>
          <a:p>
            <a:pPr lvl="0">
              <a:defRPr sz="1800"/>
            </a:pPr>
            <a:r>
              <a:rPr sz="4500"/>
              <a:t>Nivel de texto 1</a:t>
            </a:r>
          </a:p>
          <a:p>
            <a:pPr lvl="1">
              <a:defRPr sz="1800"/>
            </a:pPr>
            <a:r>
              <a:rPr sz="4500"/>
              <a:t>Nivel de texto 2</a:t>
            </a:r>
          </a:p>
          <a:p>
            <a:pPr lvl="2">
              <a:defRPr sz="1800"/>
            </a:pPr>
            <a:r>
              <a:rPr sz="4500"/>
              <a:t>Nivel de texto 3</a:t>
            </a:r>
          </a:p>
          <a:p>
            <a:pPr lvl="3">
              <a:defRPr sz="1800"/>
            </a:pPr>
            <a:r>
              <a:rPr sz="4500"/>
              <a:t>Nivel de texto 4</a:t>
            </a:r>
          </a:p>
          <a:p>
            <a:pPr lvl="4">
              <a:defRPr sz="1800"/>
            </a:pPr>
            <a:r>
              <a:rPr sz="4500"/>
              <a:t>Nivel de texto 5</a:t>
            </a:r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iñe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>
            <a:spLocks noGrp="1"/>
          </p:cNvSpPr>
          <p:nvPr>
            <p:ph type="body" idx="1"/>
          </p:nvPr>
        </p:nvSpPr>
        <p:spPr>
          <a:xfrm>
            <a:off x="1689100" y="1778000"/>
            <a:ext cx="21005800" cy="10147300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5200"/>
              <a:t>Nivel de texto 1</a:t>
            </a:r>
          </a:p>
          <a:p>
            <a:pPr lvl="1">
              <a:defRPr sz="1800"/>
            </a:pPr>
            <a:r>
              <a:rPr sz="5200"/>
              <a:t>Nivel de texto 2</a:t>
            </a:r>
          </a:p>
          <a:p>
            <a:pPr lvl="2">
              <a:defRPr sz="1800"/>
            </a:pPr>
            <a:r>
              <a:rPr sz="5200"/>
              <a:t>Nivel de texto 3</a:t>
            </a:r>
          </a:p>
          <a:p>
            <a:pPr lvl="3">
              <a:defRPr sz="1800"/>
            </a:pPr>
            <a:r>
              <a:rPr sz="5200"/>
              <a:t>Nivel de texto 4</a:t>
            </a:r>
          </a:p>
          <a:p>
            <a:pPr lvl="4">
              <a:defRPr sz="1800"/>
            </a:pPr>
            <a:r>
              <a:rPr sz="5200"/>
              <a:t>Nivel de texto 5</a:t>
            </a:r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(3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i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1689100" y="952500"/>
            <a:ext cx="21005800" cy="2286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defRPr sz="1800"/>
            </a:pPr>
            <a:r>
              <a:rPr sz="11200"/>
              <a:t>Texto del título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1689100" y="3238500"/>
            <a:ext cx="21005800" cy="9207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defRPr sz="1800"/>
            </a:pPr>
            <a:r>
              <a:rPr sz="5200"/>
              <a:t>Nivel de texto 1</a:t>
            </a:r>
          </a:p>
          <a:p>
            <a:pPr lvl="1">
              <a:defRPr sz="1800"/>
            </a:pPr>
            <a:r>
              <a:rPr sz="5200"/>
              <a:t>Nivel de texto 2</a:t>
            </a:r>
          </a:p>
          <a:p>
            <a:pPr lvl="2">
              <a:defRPr sz="1800"/>
            </a:pPr>
            <a:r>
              <a:rPr sz="5200"/>
              <a:t>Nivel de texto 3</a:t>
            </a:r>
          </a:p>
          <a:p>
            <a:pPr lvl="3">
              <a:defRPr sz="1800"/>
            </a:pPr>
            <a:r>
              <a:rPr sz="5200"/>
              <a:t>Nivel de texto 4</a:t>
            </a:r>
          </a:p>
          <a:p>
            <a:pPr lvl="4">
              <a:defRPr sz="1800"/>
            </a:pPr>
            <a:r>
              <a:rPr sz="5200"/>
              <a:t>Nivel de texto 5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algn="ctr" defTabSz="825500">
        <a:defRPr sz="11200">
          <a:latin typeface="+mn-lt"/>
          <a:ea typeface="+mn-ea"/>
          <a:cs typeface="+mn-cs"/>
          <a:sym typeface="Helvetica Light"/>
        </a:defRPr>
      </a:lvl1pPr>
      <a:lvl2pPr indent="228600" algn="ctr" defTabSz="825500">
        <a:defRPr sz="11200">
          <a:latin typeface="+mn-lt"/>
          <a:ea typeface="+mn-ea"/>
          <a:cs typeface="+mn-cs"/>
          <a:sym typeface="Helvetica Light"/>
        </a:defRPr>
      </a:lvl2pPr>
      <a:lvl3pPr indent="457200" algn="ctr" defTabSz="825500">
        <a:defRPr sz="11200">
          <a:latin typeface="+mn-lt"/>
          <a:ea typeface="+mn-ea"/>
          <a:cs typeface="+mn-cs"/>
          <a:sym typeface="Helvetica Light"/>
        </a:defRPr>
      </a:lvl3pPr>
      <a:lvl4pPr indent="685800" algn="ctr" defTabSz="825500">
        <a:defRPr sz="11200">
          <a:latin typeface="+mn-lt"/>
          <a:ea typeface="+mn-ea"/>
          <a:cs typeface="+mn-cs"/>
          <a:sym typeface="Helvetica Light"/>
        </a:defRPr>
      </a:lvl4pPr>
      <a:lvl5pPr indent="914400" algn="ctr" defTabSz="825500">
        <a:defRPr sz="11200">
          <a:latin typeface="+mn-lt"/>
          <a:ea typeface="+mn-ea"/>
          <a:cs typeface="+mn-cs"/>
          <a:sym typeface="Helvetica Light"/>
        </a:defRPr>
      </a:lvl5pPr>
      <a:lvl6pPr indent="1143000" algn="ctr" defTabSz="825500">
        <a:defRPr sz="11200">
          <a:latin typeface="+mn-lt"/>
          <a:ea typeface="+mn-ea"/>
          <a:cs typeface="+mn-cs"/>
          <a:sym typeface="Helvetica Light"/>
        </a:defRPr>
      </a:lvl6pPr>
      <a:lvl7pPr indent="1371600" algn="ctr" defTabSz="825500">
        <a:defRPr sz="11200">
          <a:latin typeface="+mn-lt"/>
          <a:ea typeface="+mn-ea"/>
          <a:cs typeface="+mn-cs"/>
          <a:sym typeface="Helvetica Light"/>
        </a:defRPr>
      </a:lvl7pPr>
      <a:lvl8pPr indent="1600200" algn="ctr" defTabSz="825500">
        <a:defRPr sz="11200">
          <a:latin typeface="+mn-lt"/>
          <a:ea typeface="+mn-ea"/>
          <a:cs typeface="+mn-cs"/>
          <a:sym typeface="Helvetica Light"/>
        </a:defRPr>
      </a:lvl8pPr>
      <a:lvl9pPr indent="1828800" algn="ctr" defTabSz="825500">
        <a:defRPr sz="11200">
          <a:latin typeface="+mn-lt"/>
          <a:ea typeface="+mn-ea"/>
          <a:cs typeface="+mn-cs"/>
          <a:sym typeface="Helvetica Light"/>
        </a:defRPr>
      </a:lvl9pPr>
    </p:titleStyle>
    <p:bodyStyle>
      <a:lvl1pPr marL="635000" indent="-635000" defTabSz="825500">
        <a:spcBef>
          <a:spcPts val="5900"/>
        </a:spcBef>
        <a:buSzPct val="75000"/>
        <a:buChar char="•"/>
        <a:defRPr sz="5200">
          <a:latin typeface="+mn-lt"/>
          <a:ea typeface="+mn-ea"/>
          <a:cs typeface="+mn-cs"/>
          <a:sym typeface="Helvetica Light"/>
        </a:defRPr>
      </a:lvl1pPr>
      <a:lvl2pPr marL="1270000" indent="-635000" defTabSz="825500">
        <a:spcBef>
          <a:spcPts val="5900"/>
        </a:spcBef>
        <a:buSzPct val="75000"/>
        <a:buChar char="•"/>
        <a:defRPr sz="5200">
          <a:latin typeface="+mn-lt"/>
          <a:ea typeface="+mn-ea"/>
          <a:cs typeface="+mn-cs"/>
          <a:sym typeface="Helvetica Light"/>
        </a:defRPr>
      </a:lvl2pPr>
      <a:lvl3pPr marL="1905000" indent="-635000" defTabSz="825500">
        <a:spcBef>
          <a:spcPts val="5900"/>
        </a:spcBef>
        <a:buSzPct val="75000"/>
        <a:buChar char="•"/>
        <a:defRPr sz="5200">
          <a:latin typeface="+mn-lt"/>
          <a:ea typeface="+mn-ea"/>
          <a:cs typeface="+mn-cs"/>
          <a:sym typeface="Helvetica Light"/>
        </a:defRPr>
      </a:lvl3pPr>
      <a:lvl4pPr marL="2540000" indent="-635000" defTabSz="825500">
        <a:spcBef>
          <a:spcPts val="5900"/>
        </a:spcBef>
        <a:buSzPct val="75000"/>
        <a:buChar char="•"/>
        <a:defRPr sz="5200">
          <a:latin typeface="+mn-lt"/>
          <a:ea typeface="+mn-ea"/>
          <a:cs typeface="+mn-cs"/>
          <a:sym typeface="Helvetica Light"/>
        </a:defRPr>
      </a:lvl4pPr>
      <a:lvl5pPr marL="3175000" indent="-635000" defTabSz="825500">
        <a:spcBef>
          <a:spcPts val="5900"/>
        </a:spcBef>
        <a:buSzPct val="75000"/>
        <a:buChar char="•"/>
        <a:defRPr sz="5200">
          <a:latin typeface="+mn-lt"/>
          <a:ea typeface="+mn-ea"/>
          <a:cs typeface="+mn-cs"/>
          <a:sym typeface="Helvetica Light"/>
        </a:defRPr>
      </a:lvl5pPr>
      <a:lvl6pPr marL="3810000" indent="-635000" defTabSz="825500">
        <a:spcBef>
          <a:spcPts val="5900"/>
        </a:spcBef>
        <a:buSzPct val="75000"/>
        <a:buChar char="•"/>
        <a:defRPr sz="5200">
          <a:latin typeface="+mn-lt"/>
          <a:ea typeface="+mn-ea"/>
          <a:cs typeface="+mn-cs"/>
          <a:sym typeface="Helvetica Light"/>
        </a:defRPr>
      </a:lvl6pPr>
      <a:lvl7pPr marL="4445000" indent="-635000" defTabSz="825500">
        <a:spcBef>
          <a:spcPts val="5900"/>
        </a:spcBef>
        <a:buSzPct val="75000"/>
        <a:buChar char="•"/>
        <a:defRPr sz="5200">
          <a:latin typeface="+mn-lt"/>
          <a:ea typeface="+mn-ea"/>
          <a:cs typeface="+mn-cs"/>
          <a:sym typeface="Helvetica Light"/>
        </a:defRPr>
      </a:lvl7pPr>
      <a:lvl8pPr marL="5080000" indent="-635000" defTabSz="825500">
        <a:spcBef>
          <a:spcPts val="5900"/>
        </a:spcBef>
        <a:buSzPct val="75000"/>
        <a:buChar char="•"/>
        <a:defRPr sz="5200">
          <a:latin typeface="+mn-lt"/>
          <a:ea typeface="+mn-ea"/>
          <a:cs typeface="+mn-cs"/>
          <a:sym typeface="Helvetica Light"/>
        </a:defRPr>
      </a:lvl8pPr>
      <a:lvl9pPr marL="5715000" indent="-635000" defTabSz="825500">
        <a:spcBef>
          <a:spcPts val="5900"/>
        </a:spcBef>
        <a:buSzPct val="75000"/>
        <a:buChar char="•"/>
        <a:defRPr sz="5200">
          <a:latin typeface="+mn-lt"/>
          <a:ea typeface="+mn-ea"/>
          <a:cs typeface="+mn-cs"/>
          <a:sym typeface="Helvetica Light"/>
        </a:defRPr>
      </a:lvl9pPr>
    </p:bodyStyle>
    <p:otherStyle>
      <a:lvl1pPr algn="ctr" defTabSz="825500">
        <a:defRPr sz="24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1pPr>
      <a:lvl2pPr indent="228600" algn="ctr" defTabSz="825500">
        <a:defRPr sz="24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2pPr>
      <a:lvl3pPr indent="457200" algn="ctr" defTabSz="825500">
        <a:defRPr sz="24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3pPr>
      <a:lvl4pPr indent="685800" algn="ctr" defTabSz="825500">
        <a:defRPr sz="24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4pPr>
      <a:lvl5pPr indent="914400" algn="ctr" defTabSz="825500">
        <a:defRPr sz="24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5pPr>
      <a:lvl6pPr indent="1143000" algn="ctr" defTabSz="825500">
        <a:defRPr sz="24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6pPr>
      <a:lvl7pPr indent="1371600" algn="ctr" defTabSz="825500">
        <a:defRPr sz="24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7pPr>
      <a:lvl8pPr indent="1600200" algn="ctr" defTabSz="825500">
        <a:defRPr sz="24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8pPr>
      <a:lvl9pPr indent="1828800" algn="ctr" defTabSz="825500">
        <a:defRPr sz="24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Relationship Id="rId5" Type="http://schemas.openxmlformats.org/officeDocument/2006/relationships/hyperlink" Target="http://www.fraternityspirits.com/" TargetMode="External"/><Relationship Id="rId4" Type="http://schemas.openxmlformats.org/officeDocument/2006/relationships/hyperlink" Target="http://www.tequilacorralejo.mx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DIAPO 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21182020" y="428998"/>
            <a:ext cx="2681047" cy="65659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r" defTabSz="8255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s-ES" sz="1800" b="0" i="0" u="none" strike="noStrike" cap="none" spc="0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FillTx/>
                <a:latin typeface="Arial"/>
                <a:cs typeface="Arial"/>
                <a:sym typeface="Helvetica Light"/>
              </a:rPr>
              <a:t>www.tequilacorralejo.mx</a:t>
            </a:r>
          </a:p>
          <a:p>
            <a:pPr marL="0" marR="0" indent="0" algn="r" defTabSz="8255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s-ES" sz="1800" dirty="0" err="1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www.fraternityspirits.com</a:t>
            </a:r>
            <a:endParaRPr kumimoji="0" lang="es-ES" sz="1800" b="0" i="0" u="none" strike="noStrike" cap="none" spc="0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FillTx/>
              <a:latin typeface="Arial"/>
              <a:cs typeface="Arial"/>
              <a:sym typeface="Helvetica Light"/>
            </a:endParaRPr>
          </a:p>
        </p:txBody>
      </p:sp>
      <p:pic>
        <p:nvPicPr>
          <p:cNvPr id="5" name="Imagen 4" descr="LOGO CORRALEJO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3535" y="3481387"/>
            <a:ext cx="15891932" cy="6143626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D33E990A-CBCF-46EB-87C0-BF67259E424C}"/>
              </a:ext>
            </a:extLst>
          </p:cNvPr>
          <p:cNvSpPr/>
          <p:nvPr/>
        </p:nvSpPr>
        <p:spPr>
          <a:xfrm>
            <a:off x="544379" y="12275403"/>
            <a:ext cx="581831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 latinLnBrk="1" hangingPunct="0"/>
            <a:r>
              <a:rPr lang="es-ES" sz="1600" dirty="0">
                <a:solidFill>
                  <a:srgbClr val="002060"/>
                </a:solidFill>
                <a:latin typeface="Arial"/>
                <a:cs typeface="Arial"/>
              </a:rPr>
              <a:t>FB: @</a:t>
            </a:r>
            <a:r>
              <a:rPr lang="es-ES" sz="1600" dirty="0" err="1">
                <a:solidFill>
                  <a:srgbClr val="002060"/>
                </a:solidFill>
                <a:latin typeface="Arial"/>
                <a:cs typeface="Arial"/>
              </a:rPr>
              <a:t>FraternitySpirits</a:t>
            </a:r>
            <a:endParaRPr lang="es-ES"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algn="l" rtl="0" latinLnBrk="1" hangingPunct="0"/>
            <a:r>
              <a:rPr lang="es-ES" sz="1600" dirty="0">
                <a:solidFill>
                  <a:srgbClr val="002060"/>
                </a:solidFill>
                <a:latin typeface="Arial"/>
                <a:cs typeface="Arial"/>
              </a:rPr>
              <a:t>IN: @</a:t>
            </a:r>
            <a:r>
              <a:rPr lang="es-ES" sz="1600" dirty="0" err="1">
                <a:solidFill>
                  <a:srgbClr val="002060"/>
                </a:solidFill>
                <a:latin typeface="Arial"/>
                <a:cs typeface="Arial"/>
              </a:rPr>
              <a:t>fraternity_spirits</a:t>
            </a:r>
            <a:endParaRPr lang="es-ES"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algn="l" rtl="0" latinLnBrk="1" hangingPunct="0"/>
            <a:r>
              <a:rPr lang="es-ES" sz="1600" dirty="0">
                <a:solidFill>
                  <a:srgbClr val="002060"/>
                </a:solidFill>
                <a:latin typeface="Arial"/>
                <a:cs typeface="Arial"/>
              </a:rPr>
              <a:t>FB &amp; IN: @</a:t>
            </a:r>
            <a:r>
              <a:rPr lang="es-ES" sz="1600" dirty="0" err="1">
                <a:solidFill>
                  <a:srgbClr val="002060"/>
                </a:solidFill>
                <a:latin typeface="Arial"/>
                <a:cs typeface="Arial"/>
              </a:rPr>
              <a:t>tequilacorralejo</a:t>
            </a:r>
            <a:r>
              <a:rPr lang="es-ES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</a:p>
        </p:txBody>
      </p:sp>
      <p:sp>
        <p:nvSpPr>
          <p:cNvPr id="10" name="Título 1">
            <a:extLst>
              <a:ext uri="{FF2B5EF4-FFF2-40B4-BE49-F238E27FC236}">
                <a16:creationId xmlns:a16="http://schemas.microsoft.com/office/drawing/2014/main" id="{8F6D3404-42FD-4692-B039-F725FCBDF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73211" y="11032413"/>
            <a:ext cx="10209822" cy="1276186"/>
          </a:xfrm>
        </p:spPr>
        <p:txBody>
          <a:bodyPr>
            <a:noAutofit/>
          </a:bodyPr>
          <a:lstStyle/>
          <a:p>
            <a:pPr algn="r"/>
            <a:r>
              <a:rPr lang="es-ES" sz="4000" b="1" dirty="0">
                <a:solidFill>
                  <a:srgbClr val="01366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LICOR DE TEQUILA CORRALEJO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 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2256792" y="2164889"/>
            <a:ext cx="10887708" cy="977612"/>
          </a:xfrm>
        </p:spPr>
        <p:txBody>
          <a:bodyPr>
            <a:noAutofit/>
          </a:bodyPr>
          <a:lstStyle/>
          <a:p>
            <a:pPr algn="l"/>
            <a:r>
              <a:rPr lang="es-ES" sz="5400" b="1" dirty="0">
                <a:solidFill>
                  <a:srgbClr val="024C9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LICOR DE TEQUILA BLANCO CORRALEJO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1919754" y="4128277"/>
            <a:ext cx="11224746" cy="82791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It´s a silky, unctuous and aromatic high –grade liquor enriched with agave sugar </a:t>
            </a: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obtained from the slow distillation of 100% Blue </a:t>
            </a:r>
            <a:r>
              <a:rPr lang="en-US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Tequilana</a:t>
            </a: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 Weber agave, and the sweet and delicate mixture of secret ingredients which rests in a  stainless steel tank in order to enhance and permeate it nature flavors and cooked agave notes and aromas, resulting an excellent high-grade liquor ideal as a digestive and for creating cocktails.</a:t>
            </a:r>
          </a:p>
          <a:p>
            <a:pPr algn="just"/>
            <a:endParaRPr lang="en-US" sz="2800" dirty="0">
              <a:solidFill>
                <a:schemeClr val="tx2"/>
              </a:solidFill>
              <a:latin typeface="Arial"/>
              <a:cs typeface="Arial"/>
            </a:endParaRPr>
          </a:p>
          <a:p>
            <a:pPr algn="just"/>
            <a:r>
              <a:rPr lang="en-US" sz="2800" b="1" dirty="0" err="1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Appereance</a:t>
            </a: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: </a:t>
            </a:r>
            <a:r>
              <a:rPr lang="en-US" sz="2800" dirty="0">
                <a:solidFill>
                  <a:schemeClr val="tx2"/>
                </a:solidFill>
                <a:latin typeface="Arial"/>
                <a:cs typeface="Arial"/>
              </a:rPr>
              <a:t>Crystalline with stow yellow nuances and silver flashes. </a:t>
            </a:r>
          </a:p>
          <a:p>
            <a:pPr algn="just"/>
            <a:br>
              <a:rPr lang="en-US" sz="2800" dirty="0">
                <a:solidFill>
                  <a:schemeClr val="tx2"/>
                </a:solidFill>
                <a:latin typeface="Arial"/>
                <a:cs typeface="Arial"/>
              </a:rPr>
            </a:b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Aroma: </a:t>
            </a:r>
            <a:r>
              <a:rPr lang="en-US" sz="2800" dirty="0">
                <a:solidFill>
                  <a:schemeClr val="tx2"/>
                </a:solidFill>
                <a:latin typeface="Arial"/>
                <a:cs typeface="Arial"/>
              </a:rPr>
              <a:t>Delicate floral and fruity citric notes, intense aroma of cooked agave and accents of herbal notes.</a:t>
            </a:r>
          </a:p>
          <a:p>
            <a:pPr algn="just"/>
            <a:br>
              <a:rPr lang="en-US" sz="2800" dirty="0">
                <a:solidFill>
                  <a:schemeClr val="tx2"/>
                </a:solidFill>
                <a:latin typeface="Arial"/>
                <a:cs typeface="Arial"/>
              </a:rPr>
            </a:b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Taste:</a:t>
            </a:r>
            <a:r>
              <a:rPr lang="en-US" sz="2800" dirty="0">
                <a:solidFill>
                  <a:schemeClr val="tx2"/>
                </a:solidFill>
                <a:latin typeface="Arial"/>
                <a:cs typeface="Arial"/>
              </a:rPr>
              <a:t>. </a:t>
            </a: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Silky and harmonious finish on the palate with fresh and herbal notes, maintaining an exact fusion between cooked agave and fruity flavors.</a:t>
            </a:r>
          </a:p>
          <a:p>
            <a:pPr algn="just"/>
            <a:br>
              <a:rPr lang="en-US" sz="2800" dirty="0">
                <a:solidFill>
                  <a:schemeClr val="tx2"/>
                </a:solidFill>
                <a:latin typeface="Arial"/>
                <a:cs typeface="Arial"/>
              </a:rPr>
            </a:b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ABV: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 </a:t>
            </a:r>
            <a:r>
              <a:rPr lang="en-US" sz="2800" dirty="0">
                <a:solidFill>
                  <a:schemeClr val="tx2"/>
                </a:solidFill>
                <a:latin typeface="Arial"/>
                <a:cs typeface="Arial"/>
              </a:rPr>
              <a:t>40%. </a:t>
            </a:r>
          </a:p>
          <a:p>
            <a:pPr algn="just"/>
            <a:endParaRPr lang="en-US" sz="2800" dirty="0">
              <a:solidFill>
                <a:schemeClr val="tx2"/>
              </a:solidFill>
              <a:latin typeface="Arial"/>
              <a:cs typeface="Arial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21182020" y="428998"/>
            <a:ext cx="2681047" cy="65659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r" defTabSz="8255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s-ES" sz="1800" b="0" i="0" u="none" strike="noStrike" cap="none" spc="0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FillTx/>
                <a:latin typeface="Arial"/>
                <a:cs typeface="Arial"/>
                <a:sym typeface="Helvetica Light"/>
              </a:rPr>
              <a:t>www.tequilacorralejo.mx</a:t>
            </a:r>
          </a:p>
          <a:p>
            <a:pPr marL="0" marR="0" indent="0" algn="r" defTabSz="8255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s-ES" sz="1800" dirty="0" err="1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www.fraternityspirits.com</a:t>
            </a:r>
            <a:endParaRPr kumimoji="0" lang="es-ES" sz="1800" b="0" i="0" u="none" strike="noStrike" cap="none" spc="0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FillTx/>
              <a:latin typeface="Arial"/>
              <a:cs typeface="Arial"/>
              <a:sym typeface="Helvetica Light"/>
            </a:endParaRPr>
          </a:p>
        </p:txBody>
      </p:sp>
      <p:pic>
        <p:nvPicPr>
          <p:cNvPr id="4" name="Imagen 3" descr="Imagen que contiene botella, alimentos, tabla, cerveza&#10;&#10;Descripción generada automáticamente">
            <a:extLst>
              <a:ext uri="{FF2B5EF4-FFF2-40B4-BE49-F238E27FC236}">
                <a16:creationId xmlns:a16="http://schemas.microsoft.com/office/drawing/2014/main" id="{38C6B2EF-A8D3-47DF-A2EC-02C6A324F6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75358" y="1299882"/>
            <a:ext cx="10718567" cy="10676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016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DIAPO 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7" name="Título 1">
            <a:extLst>
              <a:ext uri="{FF2B5EF4-FFF2-40B4-BE49-F238E27FC236}">
                <a16:creationId xmlns:a16="http://schemas.microsoft.com/office/drawing/2014/main" id="{332483D1-80A4-4A18-9669-F011A39F1A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9344" y="5318315"/>
            <a:ext cx="9541081" cy="1907794"/>
          </a:xfrm>
        </p:spPr>
        <p:txBody>
          <a:bodyPr>
            <a:noAutofit/>
          </a:bodyPr>
          <a:lstStyle/>
          <a:p>
            <a:r>
              <a:rPr lang="es-ES" sz="5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LABEL</a:t>
            </a:r>
            <a:endParaRPr lang="es-ES" sz="5400" b="1" dirty="0">
              <a:solidFill>
                <a:schemeClr val="accent1">
                  <a:lumMod val="7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1566F844-9CB0-442D-BE4D-009B39525A3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064" t="14453" r="33236" b="11719"/>
          <a:stretch/>
        </p:blipFill>
        <p:spPr>
          <a:xfrm>
            <a:off x="11020425" y="535781"/>
            <a:ext cx="10570480" cy="12644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7918869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DIAPO 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1308526" y="1377793"/>
            <a:ext cx="21839341" cy="1276186"/>
          </a:xfrm>
        </p:spPr>
        <p:txBody>
          <a:bodyPr>
            <a:noAutofit/>
          </a:bodyPr>
          <a:lstStyle/>
          <a:p>
            <a:r>
              <a:rPr lang="es-ES" sz="5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 SHEET </a:t>
            </a:r>
            <a:endParaRPr lang="es-ES" sz="5000" b="1" dirty="0">
              <a:solidFill>
                <a:schemeClr val="accent1">
                  <a:lumMod val="7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21182020" y="428998"/>
            <a:ext cx="2681047" cy="65659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r" defTabSz="8255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s-ES" sz="1800" b="0" i="0" u="none" strike="noStrike" cap="none" spc="0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FillTx/>
                <a:latin typeface="Arial"/>
                <a:cs typeface="Arial"/>
                <a:sym typeface="Helvetica Light"/>
              </a:rPr>
              <a:t>www.tequilacorralejo.mx</a:t>
            </a:r>
          </a:p>
          <a:p>
            <a:pPr marL="0" marR="0" indent="0" algn="r" defTabSz="8255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s-ES" sz="1800" dirty="0" err="1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www.fraternityspirits.com</a:t>
            </a:r>
            <a:endParaRPr kumimoji="0" lang="es-ES" sz="1800" b="0" i="0" u="none" strike="noStrike" cap="none" spc="0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FillTx/>
              <a:latin typeface="Arial"/>
              <a:cs typeface="Arial"/>
              <a:sym typeface="Helvetica Light"/>
            </a:endParaRPr>
          </a:p>
        </p:txBody>
      </p:sp>
      <p:pic>
        <p:nvPicPr>
          <p:cNvPr id="8" name="Imagen 7" descr="Imagen que contiene botella, alimentos, tabla, cerveza&#10;&#10;Descripción generada automáticamente">
            <a:extLst>
              <a:ext uri="{FF2B5EF4-FFF2-40B4-BE49-F238E27FC236}">
                <a16:creationId xmlns:a16="http://schemas.microsoft.com/office/drawing/2014/main" id="{654BC0D9-CDDA-405C-A9B2-45B25C1421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73132" y="1550046"/>
            <a:ext cx="10642468" cy="10600895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3FEC4F31-7A99-41A1-8DDB-AD3E54FDA8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8621" y="3791833"/>
            <a:ext cx="18589246" cy="271648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0D536984-DCDF-4A81-9DEC-BF546DC3A9A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58621" y="7219446"/>
            <a:ext cx="18589246" cy="2666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331442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DIAPO 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8181802" y="447495"/>
            <a:ext cx="8020396" cy="1276186"/>
          </a:xfrm>
        </p:spPr>
        <p:txBody>
          <a:bodyPr>
            <a:noAutofit/>
          </a:bodyPr>
          <a:lstStyle/>
          <a:p>
            <a:r>
              <a:rPr lang="es-ES" sz="36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 LIQUEURS BENCHMARK </a:t>
            </a:r>
            <a:endParaRPr lang="es-ES" sz="3600" b="1" dirty="0">
              <a:solidFill>
                <a:schemeClr val="accent1">
                  <a:lumMod val="7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21182020" y="428998"/>
            <a:ext cx="2681047" cy="65659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r" defTabSz="8255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s-ES" sz="1800" b="0" i="0" u="none" strike="noStrike" cap="none" spc="0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FillTx/>
                <a:latin typeface="Arial"/>
                <a:cs typeface="Arial"/>
                <a:sym typeface="Helvetica Light"/>
              </a:rPr>
              <a:t>www.tequilacorralejo.mx</a:t>
            </a:r>
          </a:p>
          <a:p>
            <a:pPr marL="0" marR="0" indent="0" algn="r" defTabSz="8255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s-ES" sz="1800" dirty="0" err="1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www.fraternityspirits.com</a:t>
            </a:r>
            <a:endParaRPr kumimoji="0" lang="es-ES" sz="1800" b="0" i="0" u="none" strike="noStrike" cap="none" spc="0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FillTx/>
              <a:latin typeface="Arial"/>
              <a:cs typeface="Arial"/>
              <a:sym typeface="Helvetica Light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78879A4-BAD0-48AF-BA1A-602E302BB0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2306" y="1917455"/>
            <a:ext cx="16603217" cy="9826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075581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DIAPO 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7335E2CA-752B-4A2D-8322-142FFC1F081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397" t="14844" r="11932" b="10156"/>
          <a:stretch/>
        </p:blipFill>
        <p:spPr>
          <a:xfrm>
            <a:off x="1009053" y="542925"/>
            <a:ext cx="22622472" cy="12775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854918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DIAPO 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13B4D4ED-CDDD-40CD-AC8F-8B4461C5166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546" t="14041" r="23134" b="13652"/>
          <a:stretch/>
        </p:blipFill>
        <p:spPr>
          <a:xfrm>
            <a:off x="3207072" y="542924"/>
            <a:ext cx="17969856" cy="12744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982598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DIAPO 2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1211586" y="6412103"/>
            <a:ext cx="9541081" cy="1907794"/>
          </a:xfrm>
        </p:spPr>
        <p:txBody>
          <a:bodyPr>
            <a:noAutofit/>
          </a:bodyPr>
          <a:lstStyle/>
          <a:p>
            <a:r>
              <a:rPr lang="es-ES" sz="6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MIXOLOGY</a:t>
            </a:r>
            <a:endParaRPr lang="es-ES" sz="6000" b="1" dirty="0">
              <a:solidFill>
                <a:schemeClr val="accent1">
                  <a:lumMod val="7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2526902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DIAPO 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1272329" y="1085588"/>
            <a:ext cx="21839341" cy="1276186"/>
          </a:xfrm>
        </p:spPr>
        <p:txBody>
          <a:bodyPr>
            <a:noAutofit/>
          </a:bodyPr>
          <a:lstStyle/>
          <a:p>
            <a:r>
              <a:rPr lang="es-ES" sz="5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MARGARITA PEPPERMINT </a:t>
            </a:r>
            <a:endParaRPr lang="es-ES" sz="5000" b="1" dirty="0">
              <a:solidFill>
                <a:schemeClr val="accent1">
                  <a:lumMod val="7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21182020" y="428998"/>
            <a:ext cx="2681047" cy="65659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r" defTabSz="8255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s-ES" sz="1800" b="0" i="0" u="none" strike="noStrike" cap="none" spc="0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FillTx/>
                <a:latin typeface="Arial"/>
                <a:cs typeface="Arial"/>
                <a:sym typeface="Helvetica Light"/>
              </a:rPr>
              <a:t>www.tequilacorralejo.mx</a:t>
            </a:r>
          </a:p>
          <a:p>
            <a:pPr marL="0" marR="0" indent="0" algn="r" defTabSz="8255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s-ES" sz="1800" dirty="0" err="1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www.fraternityspirits.com</a:t>
            </a:r>
            <a:endParaRPr kumimoji="0" lang="es-ES" sz="1800" b="0" i="0" u="none" strike="noStrike" cap="none" spc="0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FillTx/>
              <a:latin typeface="Arial"/>
              <a:cs typeface="Arial"/>
              <a:sym typeface="Helvetica Light"/>
            </a:endParaRPr>
          </a:p>
        </p:txBody>
      </p:sp>
      <p:pic>
        <p:nvPicPr>
          <p:cNvPr id="6" name="Picture 2" descr="C:\Users\Viane\Desktop\Imágenes Casa Corralejo\Tequila blanco.jpg">
            <a:extLst>
              <a:ext uri="{FF2B5EF4-FFF2-40B4-BE49-F238E27FC236}">
                <a16:creationId xmlns:a16="http://schemas.microsoft.com/office/drawing/2014/main" id="{31B31A82-A063-41B3-9303-0B0EED7ACC6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10000" r="90000"/>
                    </a14:imgEffect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782" r="36784"/>
          <a:stretch/>
        </p:blipFill>
        <p:spPr bwMode="auto">
          <a:xfrm>
            <a:off x="20335775" y="2812061"/>
            <a:ext cx="1692490" cy="8091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CuadroTexto">
            <a:extLst>
              <a:ext uri="{FF2B5EF4-FFF2-40B4-BE49-F238E27FC236}">
                <a16:creationId xmlns:a16="http://schemas.microsoft.com/office/drawing/2014/main" id="{1CF0E2FE-57D7-400C-8502-454F1653391F}"/>
              </a:ext>
            </a:extLst>
          </p:cNvPr>
          <p:cNvSpPr txBox="1"/>
          <p:nvPr/>
        </p:nvSpPr>
        <p:spPr>
          <a:xfrm>
            <a:off x="5492507" y="3447362"/>
            <a:ext cx="10546993" cy="82791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INGREDIENTES</a:t>
            </a:r>
          </a:p>
          <a:p>
            <a:pPr marL="285750" indent="-285750" algn="just">
              <a:buFontTx/>
              <a:buChar char="-"/>
            </a:pPr>
            <a:r>
              <a:rPr lang="es-MX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1/2 oz Licor de Tequila  Corralejo 40º </a:t>
            </a:r>
          </a:p>
          <a:p>
            <a:pPr marL="285750" indent="-285750" algn="just">
              <a:buFontTx/>
              <a:buChar char="-"/>
            </a:pPr>
            <a:r>
              <a:rPr lang="es-MX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1/2 oz Tequila Silver Corralejo </a:t>
            </a:r>
          </a:p>
          <a:p>
            <a:pPr marL="285750" indent="-285750" algn="just">
              <a:buFontTx/>
              <a:buChar char="-"/>
            </a:pPr>
            <a:r>
              <a:rPr lang="es-MX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3/4 oz Lime Juice</a:t>
            </a:r>
          </a:p>
          <a:p>
            <a:pPr marL="285750" indent="-285750" algn="just">
              <a:buFontTx/>
              <a:buChar char="-"/>
            </a:pPr>
            <a:r>
              <a:rPr lang="es-MX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½ oz </a:t>
            </a:r>
            <a:r>
              <a:rPr lang="es-MX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Peppermint</a:t>
            </a:r>
            <a:r>
              <a:rPr lang="es-MX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syrup</a:t>
            </a:r>
            <a:endParaRPr lang="es-MX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s-MX" sz="28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MX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METHOD</a:t>
            </a:r>
            <a:endParaRPr lang="es-MX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Tx/>
              <a:buChar char="-"/>
            </a:pPr>
            <a:r>
              <a:rPr lang="es-MX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</a:t>
            </a:r>
            <a:r>
              <a:rPr lang="es-MX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</a:t>
            </a:r>
            <a:r>
              <a:rPr lang="es-MX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s-MX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ingredients</a:t>
            </a:r>
            <a:r>
              <a:rPr lang="es-MX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s-MX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s-MX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shaker</a:t>
            </a:r>
            <a:endParaRPr lang="es-MX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Tx/>
              <a:buChar char="-"/>
            </a:pPr>
            <a:r>
              <a:rPr lang="es-MX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</a:t>
            </a:r>
            <a:r>
              <a:rPr lang="es-MX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some</a:t>
            </a:r>
            <a:r>
              <a:rPr lang="es-MX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ice cubes</a:t>
            </a:r>
          </a:p>
          <a:p>
            <a:pPr marL="285750" indent="-285750" algn="just">
              <a:buFontTx/>
              <a:buChar char="-"/>
            </a:pPr>
            <a:r>
              <a:rPr lang="es-MX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Shake</a:t>
            </a:r>
            <a:r>
              <a:rPr lang="es-MX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well</a:t>
            </a:r>
            <a:endParaRPr lang="es-MX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Tx/>
              <a:buChar char="-"/>
            </a:pPr>
            <a:r>
              <a:rPr lang="es-MX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Frost </a:t>
            </a:r>
            <a:r>
              <a:rPr lang="es-MX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s-MX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glass</a:t>
            </a:r>
            <a:r>
              <a:rPr lang="es-MX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with</a:t>
            </a:r>
            <a:r>
              <a:rPr lang="es-MX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salt</a:t>
            </a:r>
            <a:r>
              <a:rPr lang="es-MX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s-MX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sugar</a:t>
            </a:r>
            <a:endParaRPr lang="es-MX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Tx/>
              <a:buChar char="-"/>
            </a:pPr>
            <a:r>
              <a:rPr lang="es-MX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Strain</a:t>
            </a:r>
            <a:r>
              <a:rPr lang="es-MX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Serve</a:t>
            </a:r>
          </a:p>
          <a:p>
            <a:pPr algn="just"/>
            <a:endParaRPr lang="es-MX" sz="28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MX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GARNISH</a:t>
            </a:r>
          </a:p>
          <a:p>
            <a:pPr marL="285750" indent="-285750" algn="just">
              <a:buFontTx/>
              <a:buChar char="-"/>
            </a:pPr>
            <a:r>
              <a:rPr lang="es-MX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Lime </a:t>
            </a:r>
            <a:r>
              <a:rPr lang="es-MX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Slice</a:t>
            </a:r>
            <a:endParaRPr lang="es-MX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Tx/>
              <a:buChar char="-"/>
            </a:pPr>
            <a:r>
              <a:rPr lang="es-MX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Peppermint</a:t>
            </a:r>
            <a:endParaRPr lang="es-MX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s-MX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MX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GLASS</a:t>
            </a:r>
          </a:p>
          <a:p>
            <a:pPr algn="just"/>
            <a:r>
              <a:rPr lang="es-MX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Margarita </a:t>
            </a:r>
            <a:r>
              <a:rPr lang="es-MX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Glass</a:t>
            </a:r>
            <a:endParaRPr lang="es-MX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Imagen 7" descr="Imagen que contiene botella, alimentos, tabla, cerveza&#10;&#10;Descripción generada automáticamente">
            <a:extLst>
              <a:ext uri="{FF2B5EF4-FFF2-40B4-BE49-F238E27FC236}">
                <a16:creationId xmlns:a16="http://schemas.microsoft.com/office/drawing/2014/main" id="{CA6957C6-99C2-4B11-8AA1-100730950BF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22883" y="1615218"/>
            <a:ext cx="10440184" cy="10399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618292"/>
      </p:ext>
    </p:extLst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DIAPO 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1308526" y="1038019"/>
            <a:ext cx="21839341" cy="1276186"/>
          </a:xfrm>
        </p:spPr>
        <p:txBody>
          <a:bodyPr>
            <a:noAutofit/>
          </a:bodyPr>
          <a:lstStyle/>
          <a:p>
            <a:r>
              <a:rPr lang="es-ES" sz="5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COSMOBERRY </a:t>
            </a:r>
            <a:endParaRPr lang="es-ES" sz="5000" b="1" dirty="0">
              <a:solidFill>
                <a:schemeClr val="accent1">
                  <a:lumMod val="7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21182020" y="428998"/>
            <a:ext cx="2681047" cy="65659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r" defTabSz="8255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s-ES" sz="1800" b="0" i="0" u="none" strike="noStrike" cap="none" spc="0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FillTx/>
                <a:latin typeface="Arial"/>
                <a:cs typeface="Arial"/>
                <a:sym typeface="Helvetica Light"/>
              </a:rPr>
              <a:t>www.tequilacorralejo.mx</a:t>
            </a:r>
          </a:p>
          <a:p>
            <a:pPr marL="0" marR="0" indent="0" algn="r" defTabSz="8255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s-ES" sz="1800" dirty="0" err="1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www.fraternityspirits.com</a:t>
            </a:r>
            <a:endParaRPr kumimoji="0" lang="es-ES" sz="1800" b="0" i="0" u="none" strike="noStrike" cap="none" spc="0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FillTx/>
              <a:latin typeface="Arial"/>
              <a:cs typeface="Arial"/>
              <a:sym typeface="Helvetica Light"/>
            </a:endParaRPr>
          </a:p>
        </p:txBody>
      </p:sp>
      <p:pic>
        <p:nvPicPr>
          <p:cNvPr id="6" name="Picture 2" descr="C:\Users\Viane\Desktop\Imágenes Casa Corralejo\Tequila blanco.jpg">
            <a:extLst>
              <a:ext uri="{FF2B5EF4-FFF2-40B4-BE49-F238E27FC236}">
                <a16:creationId xmlns:a16="http://schemas.microsoft.com/office/drawing/2014/main" id="{31B31A82-A063-41B3-9303-0B0EED7ACC6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10000" r="90000"/>
                    </a14:imgEffect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782" r="36784"/>
          <a:stretch/>
        </p:blipFill>
        <p:spPr bwMode="auto">
          <a:xfrm>
            <a:off x="20335775" y="2812061"/>
            <a:ext cx="1692490" cy="8091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CuadroTexto">
            <a:extLst>
              <a:ext uri="{FF2B5EF4-FFF2-40B4-BE49-F238E27FC236}">
                <a16:creationId xmlns:a16="http://schemas.microsoft.com/office/drawing/2014/main" id="{1CF0E2FE-57D7-400C-8502-454F1653391F}"/>
              </a:ext>
            </a:extLst>
          </p:cNvPr>
          <p:cNvSpPr txBox="1"/>
          <p:nvPr/>
        </p:nvSpPr>
        <p:spPr>
          <a:xfrm>
            <a:off x="6159772" y="2891452"/>
            <a:ext cx="10546993" cy="8710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INGREDIENTES</a:t>
            </a:r>
          </a:p>
          <a:p>
            <a:pPr marL="285750" indent="-285750" algn="just">
              <a:buFontTx/>
              <a:buChar char="-"/>
            </a:pPr>
            <a:r>
              <a:rPr lang="es-MX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1/4 oz Licor de Tequila Corralejo 40º</a:t>
            </a:r>
          </a:p>
          <a:p>
            <a:pPr marL="285750" indent="-285750" algn="just">
              <a:buFontTx/>
              <a:buChar char="-"/>
            </a:pPr>
            <a:r>
              <a:rPr lang="es-MX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3/4 oz Tequila Silver Corralejo.</a:t>
            </a:r>
          </a:p>
          <a:p>
            <a:pPr marL="285750" indent="-285750" algn="just">
              <a:buFontTx/>
              <a:buChar char="-"/>
            </a:pPr>
            <a:r>
              <a:rPr lang="es-MX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3/4 oz Lime Juice</a:t>
            </a:r>
          </a:p>
          <a:p>
            <a:pPr marL="285750" indent="-285750" algn="just">
              <a:buFontTx/>
              <a:buChar char="-"/>
            </a:pPr>
            <a:r>
              <a:rPr lang="es-MX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oz </a:t>
            </a:r>
            <a:r>
              <a:rPr lang="es-MX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Cranberry</a:t>
            </a:r>
            <a:r>
              <a:rPr lang="es-MX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/ </a:t>
            </a:r>
            <a:r>
              <a:rPr lang="es-MX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Blueberry</a:t>
            </a:r>
            <a:endParaRPr lang="es-MX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Tx/>
              <a:buChar char="-"/>
            </a:pPr>
            <a:r>
              <a:rPr lang="es-MX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½ oz Rosemary </a:t>
            </a:r>
            <a:r>
              <a:rPr lang="es-MX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syrup</a:t>
            </a:r>
            <a:endParaRPr lang="es-MX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s-MX" sz="28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MX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METHOD</a:t>
            </a:r>
            <a:endParaRPr lang="es-MX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Tx/>
              <a:buChar char="-"/>
            </a:pPr>
            <a:r>
              <a:rPr lang="es-MX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</a:t>
            </a:r>
            <a:r>
              <a:rPr lang="es-MX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</a:t>
            </a:r>
            <a:r>
              <a:rPr lang="es-MX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s-MX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ingredients</a:t>
            </a:r>
            <a:r>
              <a:rPr lang="es-MX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s-MX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s-MX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shaker</a:t>
            </a:r>
            <a:endParaRPr lang="es-MX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Tx/>
              <a:buChar char="-"/>
            </a:pPr>
            <a:r>
              <a:rPr lang="es-MX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</a:t>
            </a:r>
            <a:r>
              <a:rPr lang="es-MX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some</a:t>
            </a:r>
            <a:r>
              <a:rPr lang="es-MX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ice cubes</a:t>
            </a:r>
          </a:p>
          <a:p>
            <a:pPr marL="285750" indent="-285750" algn="just">
              <a:buFontTx/>
              <a:buChar char="-"/>
            </a:pPr>
            <a:r>
              <a:rPr lang="es-MX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Shake</a:t>
            </a:r>
            <a:r>
              <a:rPr lang="es-MX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well</a:t>
            </a:r>
            <a:endParaRPr lang="es-MX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Tx/>
              <a:buChar char="-"/>
            </a:pPr>
            <a:r>
              <a:rPr lang="es-MX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Frost </a:t>
            </a:r>
            <a:r>
              <a:rPr lang="es-MX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s-MX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glass</a:t>
            </a:r>
            <a:r>
              <a:rPr lang="es-MX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with</a:t>
            </a:r>
            <a:r>
              <a:rPr lang="es-MX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salt</a:t>
            </a:r>
            <a:r>
              <a:rPr lang="es-MX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s-MX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sugar</a:t>
            </a:r>
            <a:endParaRPr lang="es-MX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Tx/>
              <a:buChar char="-"/>
            </a:pPr>
            <a:r>
              <a:rPr lang="es-MX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Strain</a:t>
            </a:r>
            <a:r>
              <a:rPr lang="es-MX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Serve in a </a:t>
            </a:r>
            <a:r>
              <a:rPr lang="es-MX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glass</a:t>
            </a:r>
            <a:r>
              <a:rPr lang="es-MX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with</a:t>
            </a:r>
            <a:r>
              <a:rPr lang="es-MX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icecubes</a:t>
            </a:r>
            <a:r>
              <a:rPr lang="es-MX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endParaRPr lang="es-MX" sz="28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MX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GARNISH</a:t>
            </a:r>
          </a:p>
          <a:p>
            <a:pPr marL="285750" indent="-285750" algn="just">
              <a:buFontTx/>
              <a:buChar char="-"/>
            </a:pPr>
            <a:r>
              <a:rPr lang="es-MX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Dried</a:t>
            </a:r>
            <a:r>
              <a:rPr lang="es-MX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citric</a:t>
            </a:r>
            <a:r>
              <a:rPr lang="es-MX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 algn="just">
              <a:buFontTx/>
              <a:buChar char="-"/>
            </a:pPr>
            <a:r>
              <a:rPr lang="es-MX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Fresh</a:t>
            </a:r>
            <a:r>
              <a:rPr lang="es-MX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Rosemary</a:t>
            </a:r>
          </a:p>
          <a:p>
            <a:pPr algn="just"/>
            <a:endParaRPr lang="es-MX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MX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GLASS</a:t>
            </a:r>
          </a:p>
          <a:p>
            <a:pPr algn="just"/>
            <a:r>
              <a:rPr lang="es-MX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Old </a:t>
            </a:r>
            <a:r>
              <a:rPr lang="es-MX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Fashion</a:t>
            </a:r>
            <a:endParaRPr lang="es-MX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Imagen 7" descr="Imagen que contiene botella, alimentos, tabla, cerveza&#10;&#10;Descripción generada automáticamente">
            <a:extLst>
              <a:ext uri="{FF2B5EF4-FFF2-40B4-BE49-F238E27FC236}">
                <a16:creationId xmlns:a16="http://schemas.microsoft.com/office/drawing/2014/main" id="{654BC0D9-CDDA-405C-A9B2-45B25C1421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66456" y="1514586"/>
            <a:ext cx="10396611" cy="10355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660732"/>
      </p:ext>
    </p:extLst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DIAPO 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pic>
        <p:nvPicPr>
          <p:cNvPr id="8" name="Imagen 7" descr="LOGO CORRALEJO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240" y="3591342"/>
            <a:ext cx="14860884" cy="5745035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C2584B38-6D72-4076-B046-B1564D9E82E0}"/>
              </a:ext>
            </a:extLst>
          </p:cNvPr>
          <p:cNvSpPr txBox="1"/>
          <p:nvPr/>
        </p:nvSpPr>
        <p:spPr>
          <a:xfrm>
            <a:off x="20355279" y="11520124"/>
            <a:ext cx="3412794" cy="133369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defTabSz="8255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es-ES" sz="2000" b="1" dirty="0">
              <a:solidFill>
                <a:schemeClr val="bg1">
                  <a:lumMod val="50000"/>
                </a:schemeClr>
              </a:solidFill>
              <a:latin typeface="Arial"/>
              <a:cs typeface="Arial"/>
            </a:endParaRPr>
          </a:p>
          <a:p>
            <a:pPr marL="0" marR="0" indent="0" defTabSz="8255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s-ES" sz="2000" b="1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FB: @</a:t>
            </a:r>
            <a:r>
              <a:rPr lang="es-ES" sz="2000" b="1" dirty="0" err="1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FraternitySpirits</a:t>
            </a:r>
            <a:endParaRPr lang="es-ES" sz="2000" b="1" dirty="0">
              <a:solidFill>
                <a:schemeClr val="bg1">
                  <a:lumMod val="50000"/>
                </a:schemeClr>
              </a:solidFill>
              <a:latin typeface="Arial"/>
              <a:cs typeface="Arial"/>
            </a:endParaRPr>
          </a:p>
          <a:p>
            <a:pPr marL="0" marR="0" indent="0" defTabSz="8255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s-ES" sz="2000" b="1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IN: @</a:t>
            </a:r>
            <a:r>
              <a:rPr lang="es-ES" sz="2000" b="1" dirty="0" err="1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fraternity_spirits</a:t>
            </a:r>
            <a:endParaRPr lang="es-ES" sz="2000" b="1" dirty="0">
              <a:solidFill>
                <a:schemeClr val="bg1">
                  <a:lumMod val="50000"/>
                </a:schemeClr>
              </a:solidFill>
              <a:latin typeface="Arial"/>
              <a:cs typeface="Arial"/>
            </a:endParaRPr>
          </a:p>
          <a:p>
            <a:pPr marL="0" marR="0" indent="0" defTabSz="8255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s-ES" sz="2000" b="1" i="0" u="none" strike="noStrike" cap="none" spc="0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FillTx/>
                <a:latin typeface="Arial"/>
                <a:cs typeface="Arial"/>
                <a:sym typeface="Helvetica Light"/>
              </a:rPr>
              <a:t>FB &amp; IN: @</a:t>
            </a:r>
            <a:r>
              <a:rPr kumimoji="0" lang="es-ES" sz="2000" b="1" i="0" u="none" strike="noStrike" cap="none" spc="0" normalizeH="0" baseline="0" dirty="0" err="1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FillTx/>
                <a:latin typeface="Arial"/>
                <a:cs typeface="Arial"/>
                <a:sym typeface="Helvetica Light"/>
              </a:rPr>
              <a:t>tequilacorralejo</a:t>
            </a:r>
            <a:r>
              <a:rPr kumimoji="0" lang="es-ES" sz="2000" b="1" i="0" u="none" strike="noStrike" cap="none" spc="0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FillTx/>
                <a:latin typeface="Arial"/>
                <a:cs typeface="Arial"/>
                <a:sym typeface="Helvetica Light"/>
              </a:rPr>
              <a:t> 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67DEA6D1-C85A-46CA-8FD9-B5BF3292BDD2}"/>
              </a:ext>
            </a:extLst>
          </p:cNvPr>
          <p:cNvSpPr/>
          <p:nvPr/>
        </p:nvSpPr>
        <p:spPr>
          <a:xfrm>
            <a:off x="6648682" y="10027206"/>
            <a:ext cx="1219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rtl="0" latinLnBrk="1" hangingPunct="0"/>
            <a:r>
              <a:rPr lang="es-ES" sz="20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  <a:hlinkClick r:id="rId4"/>
              </a:rPr>
              <a:t>www.tequilacorralejo.mx</a:t>
            </a:r>
            <a:endParaRPr lang="es-ES" sz="2000" dirty="0">
              <a:solidFill>
                <a:schemeClr val="bg1">
                  <a:lumMod val="50000"/>
                </a:schemeClr>
              </a:solidFill>
              <a:latin typeface="Arial"/>
              <a:cs typeface="Arial"/>
            </a:endParaRPr>
          </a:p>
          <a:p>
            <a:pPr rtl="0" latinLnBrk="1" hangingPunct="0"/>
            <a:r>
              <a:rPr lang="es-ES" sz="20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  <a:hlinkClick r:id="rId5"/>
              </a:rPr>
              <a:t>www.fraternityspirits.com</a:t>
            </a:r>
            <a:endParaRPr lang="es-ES" sz="2000" dirty="0">
              <a:solidFill>
                <a:schemeClr val="bg1">
                  <a:lumMod val="50000"/>
                </a:schemeClr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25921346"/>
      </p:ext>
    </p:extLst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0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0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4032</TotalTime>
  <Words>383</Words>
  <Application>Microsoft Office PowerPoint</Application>
  <PresentationFormat>Personalizado</PresentationFormat>
  <Paragraphs>74</Paragraphs>
  <Slides>11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5" baseType="lpstr">
      <vt:lpstr>Arial</vt:lpstr>
      <vt:lpstr>Helvetica Light</vt:lpstr>
      <vt:lpstr>Helvetica Neue</vt:lpstr>
      <vt:lpstr>White</vt:lpstr>
      <vt:lpstr>LICOR DE TEQUILA CORRALEJO</vt:lpstr>
      <vt:lpstr>LICOR DE TEQUILA BLANCO CORRALEJO</vt:lpstr>
      <vt:lpstr>LABEL</vt:lpstr>
      <vt:lpstr>DATA SHEET </vt:lpstr>
      <vt:lpstr>US LIQUEURS BENCHMARK </vt:lpstr>
      <vt:lpstr>Presentación de PowerPoint</vt:lpstr>
      <vt:lpstr>Presentación de PowerPoint</vt:lpstr>
      <vt:lpstr>MIXOLOGY</vt:lpstr>
      <vt:lpstr>MARGARITA PEPPERMINT </vt:lpstr>
      <vt:lpstr>COSMOBERRY 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David Fernando Guzmán del Valle</dc:creator>
  <cp:lastModifiedBy>David Fernando Guzmán del Valle</cp:lastModifiedBy>
  <cp:revision>124</cp:revision>
  <dcterms:modified xsi:type="dcterms:W3CDTF">2020-06-29T15:40:05Z</dcterms:modified>
</cp:coreProperties>
</file>