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77" r:id="rId9"/>
    <p:sldId id="265" r:id="rId10"/>
    <p:sldId id="266" r:id="rId11"/>
    <p:sldId id="267" r:id="rId12"/>
    <p:sldId id="270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8" r:id="rId21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 snapToObjects="1">
      <p:cViewPr varScale="1">
        <p:scale>
          <a:sx n="45" d="100"/>
          <a:sy n="45" d="100"/>
        </p:scale>
        <p:origin x="232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 y fech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 y fecha</a:t>
            </a:r>
          </a:p>
        </p:txBody>
      </p:sp>
      <p:sp>
        <p:nvSpPr>
          <p:cNvPr id="12" name="Título de presentación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Título de presentación</a:t>
            </a:r>
          </a:p>
        </p:txBody>
      </p:sp>
      <p:sp>
        <p:nvSpPr>
          <p:cNvPr id="13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Subtítulo de presentación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Título de presentación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Título de presentación</a:t>
            </a:r>
          </a:p>
        </p:txBody>
      </p:sp>
      <p:sp>
        <p:nvSpPr>
          <p:cNvPr id="23" name="Autor y fecha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Autor y fecha</a:t>
            </a:r>
          </a:p>
        </p:txBody>
      </p:sp>
      <p:sp>
        <p:nvSpPr>
          <p:cNvPr id="24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Subtítulo de presentación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foto alternati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Título de diapositiva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Título de diapositiva</a:t>
            </a:r>
          </a:p>
        </p:txBody>
      </p:sp>
      <p:sp>
        <p:nvSpPr>
          <p:cNvPr id="34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Subtítulo de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ivel de texto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Texto en viñeta de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ubtítulo de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de diapositiva</a:t>
            </a:r>
          </a:p>
        </p:txBody>
      </p:sp>
      <p:sp>
        <p:nvSpPr>
          <p:cNvPr id="61" name="Nivel de texto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Texto en viñeta de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Título de diapositiv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Título de diapositiva</a:t>
            </a:r>
          </a:p>
        </p:txBody>
      </p:sp>
      <p:sp>
        <p:nvSpPr>
          <p:cNvPr id="64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ítulo de sección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Título de sección</a:t>
            </a:r>
          </a:p>
        </p:txBody>
      </p:sp>
      <p:sp>
        <p:nvSpPr>
          <p:cNvPr id="7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ólo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ítulo de diapositiv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Título de diapositiva</a:t>
            </a:r>
          </a:p>
        </p:txBody>
      </p:sp>
      <p:sp>
        <p:nvSpPr>
          <p:cNvPr id="80" name="Subtítulo de diapositiv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de diapositiva</a:t>
            </a:r>
          </a:p>
        </p:txBody>
      </p:sp>
      <p:sp>
        <p:nvSpPr>
          <p:cNvPr id="8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ítulo de agend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Título de agenda</a:t>
            </a:r>
          </a:p>
        </p:txBody>
      </p:sp>
      <p:sp>
        <p:nvSpPr>
          <p:cNvPr id="89" name="Subtítulo de agenda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Subtítulo de agenda</a:t>
            </a:r>
          </a:p>
        </p:txBody>
      </p:sp>
      <p:sp>
        <p:nvSpPr>
          <p:cNvPr id="90" name="Nivel de texto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Temas de agenda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cl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Nivel de texto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Declaración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Hecho (gran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Nivel de texto 1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Información del hecho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Información del hecho</a:t>
            </a:r>
          </a:p>
        </p:txBody>
      </p:sp>
      <p:sp>
        <p:nvSpPr>
          <p:cNvPr id="10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ribució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Atribución</a:t>
            </a:r>
          </a:p>
        </p:txBody>
      </p:sp>
      <p:sp>
        <p:nvSpPr>
          <p:cNvPr id="116" name="Nivel de texto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“Frase celebre”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n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Imagen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Imagen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n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de diapositiva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Título de diapositiva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Texto en viñeta de diapositiva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637728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440529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99399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9048823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185734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6152534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197123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186180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6636903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7337562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399635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250058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7833493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18193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403085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6276762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435241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3320133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2352841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0</Words>
  <Application>Microsoft Macintosh PowerPoint</Application>
  <PresentationFormat>Personalizado</PresentationFormat>
  <Paragraphs>0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Helvetica Neue</vt:lpstr>
      <vt:lpstr>Helvetica Neue Medium</vt:lpstr>
      <vt:lpstr>21_BasicWhite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dantegiosinfo@gmail.com</cp:lastModifiedBy>
  <cp:revision>16</cp:revision>
  <dcterms:modified xsi:type="dcterms:W3CDTF">2021-12-07T19:38:47Z</dcterms:modified>
</cp:coreProperties>
</file>