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 id="264" r:id="rId3"/>
    <p:sldId id="290" r:id="rId4"/>
    <p:sldId id="257" r:id="rId5"/>
    <p:sldId id="259" r:id="rId6"/>
    <p:sldId id="304" r:id="rId7"/>
    <p:sldId id="262" r:id="rId8"/>
    <p:sldId id="292" r:id="rId9"/>
    <p:sldId id="303" r:id="rId10"/>
    <p:sldId id="296" r:id="rId11"/>
    <p:sldId id="297" r:id="rId12"/>
    <p:sldId id="298" r:id="rId13"/>
    <p:sldId id="263" r:id="rId14"/>
    <p:sldId id="306" r:id="rId15"/>
    <p:sldId id="30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96"/>
    <p:restoredTop sz="94693"/>
  </p:normalViewPr>
  <p:slideViewPr>
    <p:cSldViewPr snapToGrid="0" snapToObjects="1" showGuides="1">
      <p:cViewPr varScale="1">
        <p:scale>
          <a:sx n="87" d="100"/>
          <a:sy n="87" d="100"/>
        </p:scale>
        <p:origin x="224" y="68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B4FD2-6094-FF44-9734-8388BAE12A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ES_tradnl"/>
          </a:p>
        </p:txBody>
      </p:sp>
      <p:sp>
        <p:nvSpPr>
          <p:cNvPr id="3" name="Subtitle 2">
            <a:extLst>
              <a:ext uri="{FF2B5EF4-FFF2-40B4-BE49-F238E27FC236}">
                <a16:creationId xmlns:a16="http://schemas.microsoft.com/office/drawing/2014/main" id="{8E1E3A7E-A906-0C48-89BF-68B4128AD8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ES_tradnl"/>
          </a:p>
        </p:txBody>
      </p:sp>
      <p:sp>
        <p:nvSpPr>
          <p:cNvPr id="4" name="Date Placeholder 3">
            <a:extLst>
              <a:ext uri="{FF2B5EF4-FFF2-40B4-BE49-F238E27FC236}">
                <a16:creationId xmlns:a16="http://schemas.microsoft.com/office/drawing/2014/main" id="{797ADF82-4DEF-5E41-933E-83DE24C70F39}"/>
              </a:ext>
            </a:extLst>
          </p:cNvPr>
          <p:cNvSpPr>
            <a:spLocks noGrp="1"/>
          </p:cNvSpPr>
          <p:nvPr>
            <p:ph type="dt" sz="half" idx="10"/>
          </p:nvPr>
        </p:nvSpPr>
        <p:spPr/>
        <p:txBody>
          <a:bodyPr/>
          <a:lstStyle/>
          <a:p>
            <a:fld id="{09E98B1A-26A8-074D-AB15-F00EBFC411F0}" type="datetimeFigureOut">
              <a:rPr lang="es-ES_tradnl" smtClean="0"/>
              <a:t>17/2/21</a:t>
            </a:fld>
            <a:endParaRPr lang="es-ES_tradnl"/>
          </a:p>
        </p:txBody>
      </p:sp>
      <p:sp>
        <p:nvSpPr>
          <p:cNvPr id="5" name="Footer Placeholder 4">
            <a:extLst>
              <a:ext uri="{FF2B5EF4-FFF2-40B4-BE49-F238E27FC236}">
                <a16:creationId xmlns:a16="http://schemas.microsoft.com/office/drawing/2014/main" id="{59CE6418-020F-5A42-A7ED-C90EE8BDA94F}"/>
              </a:ext>
            </a:extLst>
          </p:cNvPr>
          <p:cNvSpPr>
            <a:spLocks noGrp="1"/>
          </p:cNvSpPr>
          <p:nvPr>
            <p:ph type="ftr" sz="quarter" idx="11"/>
          </p:nvPr>
        </p:nvSpPr>
        <p:spPr/>
        <p:txBody>
          <a:bodyPr/>
          <a:lstStyle/>
          <a:p>
            <a:endParaRPr lang="es-ES_tradnl"/>
          </a:p>
        </p:txBody>
      </p:sp>
      <p:sp>
        <p:nvSpPr>
          <p:cNvPr id="6" name="Slide Number Placeholder 5">
            <a:extLst>
              <a:ext uri="{FF2B5EF4-FFF2-40B4-BE49-F238E27FC236}">
                <a16:creationId xmlns:a16="http://schemas.microsoft.com/office/drawing/2014/main" id="{91C3B027-755E-3B49-A7BB-28F333C169E9}"/>
              </a:ext>
            </a:extLst>
          </p:cNvPr>
          <p:cNvSpPr>
            <a:spLocks noGrp="1"/>
          </p:cNvSpPr>
          <p:nvPr>
            <p:ph type="sldNum" sz="quarter" idx="12"/>
          </p:nvPr>
        </p:nvSpPr>
        <p:spPr/>
        <p:txBody>
          <a:bodyPr/>
          <a:lstStyle/>
          <a:p>
            <a:fld id="{B2F2FE62-6FFA-1741-AD0F-01AC01549CCE}" type="slidenum">
              <a:rPr lang="es-ES_tradnl" smtClean="0"/>
              <a:t>‹#›</a:t>
            </a:fld>
            <a:endParaRPr lang="es-ES_tradnl"/>
          </a:p>
        </p:txBody>
      </p:sp>
    </p:spTree>
    <p:extLst>
      <p:ext uri="{BB962C8B-B14F-4D97-AF65-F5344CB8AC3E}">
        <p14:creationId xmlns:p14="http://schemas.microsoft.com/office/powerpoint/2010/main" val="1787695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72DAB-FAF5-B24B-B1EB-A4E8EA6BA6E3}"/>
              </a:ext>
            </a:extLst>
          </p:cNvPr>
          <p:cNvSpPr>
            <a:spLocks noGrp="1"/>
          </p:cNvSpPr>
          <p:nvPr>
            <p:ph type="title"/>
          </p:nvPr>
        </p:nvSpPr>
        <p:spPr/>
        <p:txBody>
          <a:bodyPr/>
          <a:lstStyle/>
          <a:p>
            <a:r>
              <a:rPr lang="en-US"/>
              <a:t>Click to edit Master title style</a:t>
            </a:r>
            <a:endParaRPr lang="es-ES_tradnl"/>
          </a:p>
        </p:txBody>
      </p:sp>
      <p:sp>
        <p:nvSpPr>
          <p:cNvPr id="3" name="Content Placeholder 2">
            <a:extLst>
              <a:ext uri="{FF2B5EF4-FFF2-40B4-BE49-F238E27FC236}">
                <a16:creationId xmlns:a16="http://schemas.microsoft.com/office/drawing/2014/main" id="{29D047C8-9F75-3B42-9FCC-1A6A622BCFF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B95EF0E4-58D7-8A48-9E8A-EF82BDFDEE3F}"/>
              </a:ext>
            </a:extLst>
          </p:cNvPr>
          <p:cNvSpPr>
            <a:spLocks noGrp="1"/>
          </p:cNvSpPr>
          <p:nvPr>
            <p:ph type="dt" sz="half" idx="10"/>
          </p:nvPr>
        </p:nvSpPr>
        <p:spPr/>
        <p:txBody>
          <a:bodyPr/>
          <a:lstStyle/>
          <a:p>
            <a:fld id="{09E98B1A-26A8-074D-AB15-F00EBFC411F0}" type="datetimeFigureOut">
              <a:rPr lang="es-ES_tradnl" smtClean="0"/>
              <a:t>17/2/21</a:t>
            </a:fld>
            <a:endParaRPr lang="es-ES_tradnl"/>
          </a:p>
        </p:txBody>
      </p:sp>
      <p:sp>
        <p:nvSpPr>
          <p:cNvPr id="5" name="Footer Placeholder 4">
            <a:extLst>
              <a:ext uri="{FF2B5EF4-FFF2-40B4-BE49-F238E27FC236}">
                <a16:creationId xmlns:a16="http://schemas.microsoft.com/office/drawing/2014/main" id="{A3CCB925-DE06-CF43-B3AA-3AA3A57E31CB}"/>
              </a:ext>
            </a:extLst>
          </p:cNvPr>
          <p:cNvSpPr>
            <a:spLocks noGrp="1"/>
          </p:cNvSpPr>
          <p:nvPr>
            <p:ph type="ftr" sz="quarter" idx="11"/>
          </p:nvPr>
        </p:nvSpPr>
        <p:spPr/>
        <p:txBody>
          <a:bodyPr/>
          <a:lstStyle/>
          <a:p>
            <a:endParaRPr lang="es-ES_tradnl"/>
          </a:p>
        </p:txBody>
      </p:sp>
      <p:sp>
        <p:nvSpPr>
          <p:cNvPr id="6" name="Slide Number Placeholder 5">
            <a:extLst>
              <a:ext uri="{FF2B5EF4-FFF2-40B4-BE49-F238E27FC236}">
                <a16:creationId xmlns:a16="http://schemas.microsoft.com/office/drawing/2014/main" id="{BCEFCDFF-C598-5B4C-BA17-D2234FC90813}"/>
              </a:ext>
            </a:extLst>
          </p:cNvPr>
          <p:cNvSpPr>
            <a:spLocks noGrp="1"/>
          </p:cNvSpPr>
          <p:nvPr>
            <p:ph type="sldNum" sz="quarter" idx="12"/>
          </p:nvPr>
        </p:nvSpPr>
        <p:spPr/>
        <p:txBody>
          <a:bodyPr/>
          <a:lstStyle/>
          <a:p>
            <a:fld id="{B2F2FE62-6FFA-1741-AD0F-01AC01549CCE}" type="slidenum">
              <a:rPr lang="es-ES_tradnl" smtClean="0"/>
              <a:t>‹#›</a:t>
            </a:fld>
            <a:endParaRPr lang="es-ES_tradnl"/>
          </a:p>
        </p:txBody>
      </p:sp>
    </p:spTree>
    <p:extLst>
      <p:ext uri="{BB962C8B-B14F-4D97-AF65-F5344CB8AC3E}">
        <p14:creationId xmlns:p14="http://schemas.microsoft.com/office/powerpoint/2010/main" val="3426497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665E-7C75-124F-8F21-9D02678509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ES_tradnl"/>
          </a:p>
        </p:txBody>
      </p:sp>
      <p:sp>
        <p:nvSpPr>
          <p:cNvPr id="3" name="Text Placeholder 2">
            <a:extLst>
              <a:ext uri="{FF2B5EF4-FFF2-40B4-BE49-F238E27FC236}">
                <a16:creationId xmlns:a16="http://schemas.microsoft.com/office/drawing/2014/main" id="{4D739778-3D26-374F-B3B0-B21098D201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E147E2B-CD6C-1742-8F4C-E632F41FCEF2}"/>
              </a:ext>
            </a:extLst>
          </p:cNvPr>
          <p:cNvSpPr>
            <a:spLocks noGrp="1"/>
          </p:cNvSpPr>
          <p:nvPr>
            <p:ph type="dt" sz="half" idx="10"/>
          </p:nvPr>
        </p:nvSpPr>
        <p:spPr/>
        <p:txBody>
          <a:bodyPr/>
          <a:lstStyle/>
          <a:p>
            <a:fld id="{09E98B1A-26A8-074D-AB15-F00EBFC411F0}" type="datetimeFigureOut">
              <a:rPr lang="es-ES_tradnl" smtClean="0"/>
              <a:t>17/2/21</a:t>
            </a:fld>
            <a:endParaRPr lang="es-ES_tradnl"/>
          </a:p>
        </p:txBody>
      </p:sp>
      <p:sp>
        <p:nvSpPr>
          <p:cNvPr id="5" name="Footer Placeholder 4">
            <a:extLst>
              <a:ext uri="{FF2B5EF4-FFF2-40B4-BE49-F238E27FC236}">
                <a16:creationId xmlns:a16="http://schemas.microsoft.com/office/drawing/2014/main" id="{A7D2D4E6-DF2D-F84E-AABC-27A5E822DC67}"/>
              </a:ext>
            </a:extLst>
          </p:cNvPr>
          <p:cNvSpPr>
            <a:spLocks noGrp="1"/>
          </p:cNvSpPr>
          <p:nvPr>
            <p:ph type="ftr" sz="quarter" idx="11"/>
          </p:nvPr>
        </p:nvSpPr>
        <p:spPr/>
        <p:txBody>
          <a:bodyPr/>
          <a:lstStyle/>
          <a:p>
            <a:endParaRPr lang="es-ES_tradnl"/>
          </a:p>
        </p:txBody>
      </p:sp>
      <p:sp>
        <p:nvSpPr>
          <p:cNvPr id="6" name="Slide Number Placeholder 5">
            <a:extLst>
              <a:ext uri="{FF2B5EF4-FFF2-40B4-BE49-F238E27FC236}">
                <a16:creationId xmlns:a16="http://schemas.microsoft.com/office/drawing/2014/main" id="{6ED4FB5B-74DD-764D-89DC-167AF41C6E3D}"/>
              </a:ext>
            </a:extLst>
          </p:cNvPr>
          <p:cNvSpPr>
            <a:spLocks noGrp="1"/>
          </p:cNvSpPr>
          <p:nvPr>
            <p:ph type="sldNum" sz="quarter" idx="12"/>
          </p:nvPr>
        </p:nvSpPr>
        <p:spPr/>
        <p:txBody>
          <a:bodyPr/>
          <a:lstStyle/>
          <a:p>
            <a:fld id="{B2F2FE62-6FFA-1741-AD0F-01AC01549CCE}" type="slidenum">
              <a:rPr lang="es-ES_tradnl" smtClean="0"/>
              <a:t>‹#›</a:t>
            </a:fld>
            <a:endParaRPr lang="es-ES_tradnl"/>
          </a:p>
        </p:txBody>
      </p:sp>
    </p:spTree>
    <p:extLst>
      <p:ext uri="{BB962C8B-B14F-4D97-AF65-F5344CB8AC3E}">
        <p14:creationId xmlns:p14="http://schemas.microsoft.com/office/powerpoint/2010/main" val="2027713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0D6CC-E0C3-6F4B-9EEB-C16023CF2DA0}"/>
              </a:ext>
            </a:extLst>
          </p:cNvPr>
          <p:cNvSpPr>
            <a:spLocks noGrp="1"/>
          </p:cNvSpPr>
          <p:nvPr>
            <p:ph type="title"/>
          </p:nvPr>
        </p:nvSpPr>
        <p:spPr/>
        <p:txBody>
          <a:bodyPr/>
          <a:lstStyle/>
          <a:p>
            <a:r>
              <a:rPr lang="en-US"/>
              <a:t>Click to edit Master title style</a:t>
            </a:r>
            <a:endParaRPr lang="es-ES_tradnl"/>
          </a:p>
        </p:txBody>
      </p:sp>
      <p:sp>
        <p:nvSpPr>
          <p:cNvPr id="3" name="Content Placeholder 2">
            <a:extLst>
              <a:ext uri="{FF2B5EF4-FFF2-40B4-BE49-F238E27FC236}">
                <a16:creationId xmlns:a16="http://schemas.microsoft.com/office/drawing/2014/main" id="{8C8ACAE1-F223-8B4F-B0A6-AA91F0C9898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Content Placeholder 3">
            <a:extLst>
              <a:ext uri="{FF2B5EF4-FFF2-40B4-BE49-F238E27FC236}">
                <a16:creationId xmlns:a16="http://schemas.microsoft.com/office/drawing/2014/main" id="{A47B1FE2-6613-A54B-83DF-E0C9F6B1926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5" name="Date Placeholder 4">
            <a:extLst>
              <a:ext uri="{FF2B5EF4-FFF2-40B4-BE49-F238E27FC236}">
                <a16:creationId xmlns:a16="http://schemas.microsoft.com/office/drawing/2014/main" id="{52DAA8FC-7B08-1E48-8983-82B2031A8A8E}"/>
              </a:ext>
            </a:extLst>
          </p:cNvPr>
          <p:cNvSpPr>
            <a:spLocks noGrp="1"/>
          </p:cNvSpPr>
          <p:nvPr>
            <p:ph type="dt" sz="half" idx="10"/>
          </p:nvPr>
        </p:nvSpPr>
        <p:spPr/>
        <p:txBody>
          <a:bodyPr/>
          <a:lstStyle/>
          <a:p>
            <a:fld id="{09E98B1A-26A8-074D-AB15-F00EBFC411F0}" type="datetimeFigureOut">
              <a:rPr lang="es-ES_tradnl" smtClean="0"/>
              <a:t>17/2/21</a:t>
            </a:fld>
            <a:endParaRPr lang="es-ES_tradnl"/>
          </a:p>
        </p:txBody>
      </p:sp>
      <p:sp>
        <p:nvSpPr>
          <p:cNvPr id="6" name="Footer Placeholder 5">
            <a:extLst>
              <a:ext uri="{FF2B5EF4-FFF2-40B4-BE49-F238E27FC236}">
                <a16:creationId xmlns:a16="http://schemas.microsoft.com/office/drawing/2014/main" id="{F0020C92-E776-7C44-BBA5-59C5D9602BC2}"/>
              </a:ext>
            </a:extLst>
          </p:cNvPr>
          <p:cNvSpPr>
            <a:spLocks noGrp="1"/>
          </p:cNvSpPr>
          <p:nvPr>
            <p:ph type="ftr" sz="quarter" idx="11"/>
          </p:nvPr>
        </p:nvSpPr>
        <p:spPr/>
        <p:txBody>
          <a:bodyPr/>
          <a:lstStyle/>
          <a:p>
            <a:endParaRPr lang="es-ES_tradnl"/>
          </a:p>
        </p:txBody>
      </p:sp>
      <p:sp>
        <p:nvSpPr>
          <p:cNvPr id="7" name="Slide Number Placeholder 6">
            <a:extLst>
              <a:ext uri="{FF2B5EF4-FFF2-40B4-BE49-F238E27FC236}">
                <a16:creationId xmlns:a16="http://schemas.microsoft.com/office/drawing/2014/main" id="{1E6A7A1E-9275-D540-835E-E9E9855F5D0A}"/>
              </a:ext>
            </a:extLst>
          </p:cNvPr>
          <p:cNvSpPr>
            <a:spLocks noGrp="1"/>
          </p:cNvSpPr>
          <p:nvPr>
            <p:ph type="sldNum" sz="quarter" idx="12"/>
          </p:nvPr>
        </p:nvSpPr>
        <p:spPr/>
        <p:txBody>
          <a:bodyPr/>
          <a:lstStyle/>
          <a:p>
            <a:fld id="{B2F2FE62-6FFA-1741-AD0F-01AC01549CCE}" type="slidenum">
              <a:rPr lang="es-ES_tradnl" smtClean="0"/>
              <a:t>‹#›</a:t>
            </a:fld>
            <a:endParaRPr lang="es-ES_tradnl"/>
          </a:p>
        </p:txBody>
      </p:sp>
    </p:spTree>
    <p:extLst>
      <p:ext uri="{BB962C8B-B14F-4D97-AF65-F5344CB8AC3E}">
        <p14:creationId xmlns:p14="http://schemas.microsoft.com/office/powerpoint/2010/main" val="2753055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8D7E-B1EA-B848-836F-2690BF3AF1F2}"/>
              </a:ext>
            </a:extLst>
          </p:cNvPr>
          <p:cNvSpPr>
            <a:spLocks noGrp="1"/>
          </p:cNvSpPr>
          <p:nvPr>
            <p:ph type="title"/>
          </p:nvPr>
        </p:nvSpPr>
        <p:spPr>
          <a:xfrm>
            <a:off x="839788" y="365125"/>
            <a:ext cx="10515600" cy="1325563"/>
          </a:xfrm>
        </p:spPr>
        <p:txBody>
          <a:bodyPr/>
          <a:lstStyle/>
          <a:p>
            <a:r>
              <a:rPr lang="en-US"/>
              <a:t>Click to edit Master title style</a:t>
            </a:r>
            <a:endParaRPr lang="es-ES_tradnl"/>
          </a:p>
        </p:txBody>
      </p:sp>
      <p:sp>
        <p:nvSpPr>
          <p:cNvPr id="3" name="Text Placeholder 2">
            <a:extLst>
              <a:ext uri="{FF2B5EF4-FFF2-40B4-BE49-F238E27FC236}">
                <a16:creationId xmlns:a16="http://schemas.microsoft.com/office/drawing/2014/main" id="{3E8CFD46-163C-E543-A99E-32F40DC71B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7E3FE92-2497-4941-948E-5144B69983C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5" name="Text Placeholder 4">
            <a:extLst>
              <a:ext uri="{FF2B5EF4-FFF2-40B4-BE49-F238E27FC236}">
                <a16:creationId xmlns:a16="http://schemas.microsoft.com/office/drawing/2014/main" id="{A28323B4-D1C7-5241-AB96-43409A1C6F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BF3BFFF-6E1A-D645-8B1A-FAEBA16AF2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7" name="Date Placeholder 6">
            <a:extLst>
              <a:ext uri="{FF2B5EF4-FFF2-40B4-BE49-F238E27FC236}">
                <a16:creationId xmlns:a16="http://schemas.microsoft.com/office/drawing/2014/main" id="{372F588C-19AA-644B-8AFD-1825C5CD34B2}"/>
              </a:ext>
            </a:extLst>
          </p:cNvPr>
          <p:cNvSpPr>
            <a:spLocks noGrp="1"/>
          </p:cNvSpPr>
          <p:nvPr>
            <p:ph type="dt" sz="half" idx="10"/>
          </p:nvPr>
        </p:nvSpPr>
        <p:spPr/>
        <p:txBody>
          <a:bodyPr/>
          <a:lstStyle/>
          <a:p>
            <a:fld id="{09E98B1A-26A8-074D-AB15-F00EBFC411F0}" type="datetimeFigureOut">
              <a:rPr lang="es-ES_tradnl" smtClean="0"/>
              <a:t>17/2/21</a:t>
            </a:fld>
            <a:endParaRPr lang="es-ES_tradnl"/>
          </a:p>
        </p:txBody>
      </p:sp>
      <p:sp>
        <p:nvSpPr>
          <p:cNvPr id="8" name="Footer Placeholder 7">
            <a:extLst>
              <a:ext uri="{FF2B5EF4-FFF2-40B4-BE49-F238E27FC236}">
                <a16:creationId xmlns:a16="http://schemas.microsoft.com/office/drawing/2014/main" id="{5227CDCB-924B-B947-BFC1-DE83A61355B9}"/>
              </a:ext>
            </a:extLst>
          </p:cNvPr>
          <p:cNvSpPr>
            <a:spLocks noGrp="1"/>
          </p:cNvSpPr>
          <p:nvPr>
            <p:ph type="ftr" sz="quarter" idx="11"/>
          </p:nvPr>
        </p:nvSpPr>
        <p:spPr/>
        <p:txBody>
          <a:bodyPr/>
          <a:lstStyle/>
          <a:p>
            <a:endParaRPr lang="es-ES_tradnl"/>
          </a:p>
        </p:txBody>
      </p:sp>
      <p:sp>
        <p:nvSpPr>
          <p:cNvPr id="9" name="Slide Number Placeholder 8">
            <a:extLst>
              <a:ext uri="{FF2B5EF4-FFF2-40B4-BE49-F238E27FC236}">
                <a16:creationId xmlns:a16="http://schemas.microsoft.com/office/drawing/2014/main" id="{A59F3C81-9C65-6B43-8D3E-8DF99AE9CE93}"/>
              </a:ext>
            </a:extLst>
          </p:cNvPr>
          <p:cNvSpPr>
            <a:spLocks noGrp="1"/>
          </p:cNvSpPr>
          <p:nvPr>
            <p:ph type="sldNum" sz="quarter" idx="12"/>
          </p:nvPr>
        </p:nvSpPr>
        <p:spPr/>
        <p:txBody>
          <a:bodyPr/>
          <a:lstStyle/>
          <a:p>
            <a:fld id="{B2F2FE62-6FFA-1741-AD0F-01AC01549CCE}" type="slidenum">
              <a:rPr lang="es-ES_tradnl" smtClean="0"/>
              <a:t>‹#›</a:t>
            </a:fld>
            <a:endParaRPr lang="es-ES_tradnl"/>
          </a:p>
        </p:txBody>
      </p:sp>
    </p:spTree>
    <p:extLst>
      <p:ext uri="{BB962C8B-B14F-4D97-AF65-F5344CB8AC3E}">
        <p14:creationId xmlns:p14="http://schemas.microsoft.com/office/powerpoint/2010/main" val="294084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7CCC1-B26B-2245-9D8B-17DE48932ACD}"/>
              </a:ext>
            </a:extLst>
          </p:cNvPr>
          <p:cNvSpPr>
            <a:spLocks noGrp="1"/>
          </p:cNvSpPr>
          <p:nvPr>
            <p:ph type="title"/>
          </p:nvPr>
        </p:nvSpPr>
        <p:spPr/>
        <p:txBody>
          <a:bodyPr/>
          <a:lstStyle/>
          <a:p>
            <a:r>
              <a:rPr lang="en-US"/>
              <a:t>Click to edit Master title style</a:t>
            </a:r>
            <a:endParaRPr lang="es-ES_tradnl"/>
          </a:p>
        </p:txBody>
      </p:sp>
      <p:sp>
        <p:nvSpPr>
          <p:cNvPr id="3" name="Date Placeholder 2">
            <a:extLst>
              <a:ext uri="{FF2B5EF4-FFF2-40B4-BE49-F238E27FC236}">
                <a16:creationId xmlns:a16="http://schemas.microsoft.com/office/drawing/2014/main" id="{B9B949CF-7838-8C49-B89A-D8BA33E9B5E1}"/>
              </a:ext>
            </a:extLst>
          </p:cNvPr>
          <p:cNvSpPr>
            <a:spLocks noGrp="1"/>
          </p:cNvSpPr>
          <p:nvPr>
            <p:ph type="dt" sz="half" idx="10"/>
          </p:nvPr>
        </p:nvSpPr>
        <p:spPr/>
        <p:txBody>
          <a:bodyPr/>
          <a:lstStyle/>
          <a:p>
            <a:fld id="{09E98B1A-26A8-074D-AB15-F00EBFC411F0}" type="datetimeFigureOut">
              <a:rPr lang="es-ES_tradnl" smtClean="0"/>
              <a:t>17/2/21</a:t>
            </a:fld>
            <a:endParaRPr lang="es-ES_tradnl"/>
          </a:p>
        </p:txBody>
      </p:sp>
      <p:sp>
        <p:nvSpPr>
          <p:cNvPr id="4" name="Footer Placeholder 3">
            <a:extLst>
              <a:ext uri="{FF2B5EF4-FFF2-40B4-BE49-F238E27FC236}">
                <a16:creationId xmlns:a16="http://schemas.microsoft.com/office/drawing/2014/main" id="{0D15DCA6-910C-144D-A555-DC35612D1475}"/>
              </a:ext>
            </a:extLst>
          </p:cNvPr>
          <p:cNvSpPr>
            <a:spLocks noGrp="1"/>
          </p:cNvSpPr>
          <p:nvPr>
            <p:ph type="ftr" sz="quarter" idx="11"/>
          </p:nvPr>
        </p:nvSpPr>
        <p:spPr/>
        <p:txBody>
          <a:bodyPr/>
          <a:lstStyle/>
          <a:p>
            <a:endParaRPr lang="es-ES_tradnl"/>
          </a:p>
        </p:txBody>
      </p:sp>
      <p:sp>
        <p:nvSpPr>
          <p:cNvPr id="5" name="Slide Number Placeholder 4">
            <a:extLst>
              <a:ext uri="{FF2B5EF4-FFF2-40B4-BE49-F238E27FC236}">
                <a16:creationId xmlns:a16="http://schemas.microsoft.com/office/drawing/2014/main" id="{D27C5F28-EA0E-D644-8CC0-5AC0ED40D75D}"/>
              </a:ext>
            </a:extLst>
          </p:cNvPr>
          <p:cNvSpPr>
            <a:spLocks noGrp="1"/>
          </p:cNvSpPr>
          <p:nvPr>
            <p:ph type="sldNum" sz="quarter" idx="12"/>
          </p:nvPr>
        </p:nvSpPr>
        <p:spPr/>
        <p:txBody>
          <a:bodyPr/>
          <a:lstStyle/>
          <a:p>
            <a:fld id="{B2F2FE62-6FFA-1741-AD0F-01AC01549CCE}" type="slidenum">
              <a:rPr lang="es-ES_tradnl" smtClean="0"/>
              <a:t>‹#›</a:t>
            </a:fld>
            <a:endParaRPr lang="es-ES_tradnl"/>
          </a:p>
        </p:txBody>
      </p:sp>
    </p:spTree>
    <p:extLst>
      <p:ext uri="{BB962C8B-B14F-4D97-AF65-F5344CB8AC3E}">
        <p14:creationId xmlns:p14="http://schemas.microsoft.com/office/powerpoint/2010/main" val="1535954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39C170-80CD-6E45-8526-D886F1EC027A}"/>
              </a:ext>
            </a:extLst>
          </p:cNvPr>
          <p:cNvSpPr>
            <a:spLocks noGrp="1"/>
          </p:cNvSpPr>
          <p:nvPr>
            <p:ph type="dt" sz="half" idx="10"/>
          </p:nvPr>
        </p:nvSpPr>
        <p:spPr/>
        <p:txBody>
          <a:bodyPr/>
          <a:lstStyle/>
          <a:p>
            <a:fld id="{09E98B1A-26A8-074D-AB15-F00EBFC411F0}" type="datetimeFigureOut">
              <a:rPr lang="es-ES_tradnl" smtClean="0"/>
              <a:t>17/2/21</a:t>
            </a:fld>
            <a:endParaRPr lang="es-ES_tradnl"/>
          </a:p>
        </p:txBody>
      </p:sp>
      <p:sp>
        <p:nvSpPr>
          <p:cNvPr id="3" name="Footer Placeholder 2">
            <a:extLst>
              <a:ext uri="{FF2B5EF4-FFF2-40B4-BE49-F238E27FC236}">
                <a16:creationId xmlns:a16="http://schemas.microsoft.com/office/drawing/2014/main" id="{D7E86764-F898-1A4F-A3D0-66325C7D61F1}"/>
              </a:ext>
            </a:extLst>
          </p:cNvPr>
          <p:cNvSpPr>
            <a:spLocks noGrp="1"/>
          </p:cNvSpPr>
          <p:nvPr>
            <p:ph type="ftr" sz="quarter" idx="11"/>
          </p:nvPr>
        </p:nvSpPr>
        <p:spPr/>
        <p:txBody>
          <a:bodyPr/>
          <a:lstStyle/>
          <a:p>
            <a:endParaRPr lang="es-ES_tradnl"/>
          </a:p>
        </p:txBody>
      </p:sp>
      <p:sp>
        <p:nvSpPr>
          <p:cNvPr id="4" name="Slide Number Placeholder 3">
            <a:extLst>
              <a:ext uri="{FF2B5EF4-FFF2-40B4-BE49-F238E27FC236}">
                <a16:creationId xmlns:a16="http://schemas.microsoft.com/office/drawing/2014/main" id="{4192EA8E-5730-D845-967D-904B08BAACF2}"/>
              </a:ext>
            </a:extLst>
          </p:cNvPr>
          <p:cNvSpPr>
            <a:spLocks noGrp="1"/>
          </p:cNvSpPr>
          <p:nvPr>
            <p:ph type="sldNum" sz="quarter" idx="12"/>
          </p:nvPr>
        </p:nvSpPr>
        <p:spPr/>
        <p:txBody>
          <a:bodyPr/>
          <a:lstStyle/>
          <a:p>
            <a:fld id="{B2F2FE62-6FFA-1741-AD0F-01AC01549CCE}" type="slidenum">
              <a:rPr lang="es-ES_tradnl" smtClean="0"/>
              <a:t>‹#›</a:t>
            </a:fld>
            <a:endParaRPr lang="es-ES_tradnl"/>
          </a:p>
        </p:txBody>
      </p:sp>
    </p:spTree>
    <p:extLst>
      <p:ext uri="{BB962C8B-B14F-4D97-AF65-F5344CB8AC3E}">
        <p14:creationId xmlns:p14="http://schemas.microsoft.com/office/powerpoint/2010/main" val="439720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247C3-3D34-5D4F-867F-487D68E378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_tradnl"/>
          </a:p>
        </p:txBody>
      </p:sp>
      <p:sp>
        <p:nvSpPr>
          <p:cNvPr id="3" name="Content Placeholder 2">
            <a:extLst>
              <a:ext uri="{FF2B5EF4-FFF2-40B4-BE49-F238E27FC236}">
                <a16:creationId xmlns:a16="http://schemas.microsoft.com/office/drawing/2014/main" id="{06648985-5681-DE4B-82D9-EA82FD6046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Text Placeholder 3">
            <a:extLst>
              <a:ext uri="{FF2B5EF4-FFF2-40B4-BE49-F238E27FC236}">
                <a16:creationId xmlns:a16="http://schemas.microsoft.com/office/drawing/2014/main" id="{B94F6B30-29A4-674B-91B1-705E01D32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65E270F-D2DB-3347-BBB0-8AEEB71DF23C}"/>
              </a:ext>
            </a:extLst>
          </p:cNvPr>
          <p:cNvSpPr>
            <a:spLocks noGrp="1"/>
          </p:cNvSpPr>
          <p:nvPr>
            <p:ph type="dt" sz="half" idx="10"/>
          </p:nvPr>
        </p:nvSpPr>
        <p:spPr/>
        <p:txBody>
          <a:bodyPr/>
          <a:lstStyle/>
          <a:p>
            <a:fld id="{09E98B1A-26A8-074D-AB15-F00EBFC411F0}" type="datetimeFigureOut">
              <a:rPr lang="es-ES_tradnl" smtClean="0"/>
              <a:t>17/2/21</a:t>
            </a:fld>
            <a:endParaRPr lang="es-ES_tradnl"/>
          </a:p>
        </p:txBody>
      </p:sp>
      <p:sp>
        <p:nvSpPr>
          <p:cNvPr id="6" name="Footer Placeholder 5">
            <a:extLst>
              <a:ext uri="{FF2B5EF4-FFF2-40B4-BE49-F238E27FC236}">
                <a16:creationId xmlns:a16="http://schemas.microsoft.com/office/drawing/2014/main" id="{E8F6D881-047B-334B-839A-EB7B1D934B34}"/>
              </a:ext>
            </a:extLst>
          </p:cNvPr>
          <p:cNvSpPr>
            <a:spLocks noGrp="1"/>
          </p:cNvSpPr>
          <p:nvPr>
            <p:ph type="ftr" sz="quarter" idx="11"/>
          </p:nvPr>
        </p:nvSpPr>
        <p:spPr/>
        <p:txBody>
          <a:bodyPr/>
          <a:lstStyle/>
          <a:p>
            <a:endParaRPr lang="es-ES_tradnl"/>
          </a:p>
        </p:txBody>
      </p:sp>
      <p:sp>
        <p:nvSpPr>
          <p:cNvPr id="7" name="Slide Number Placeholder 6">
            <a:extLst>
              <a:ext uri="{FF2B5EF4-FFF2-40B4-BE49-F238E27FC236}">
                <a16:creationId xmlns:a16="http://schemas.microsoft.com/office/drawing/2014/main" id="{31ABCBF5-5658-7444-BE6B-AA95E746DF1F}"/>
              </a:ext>
            </a:extLst>
          </p:cNvPr>
          <p:cNvSpPr>
            <a:spLocks noGrp="1"/>
          </p:cNvSpPr>
          <p:nvPr>
            <p:ph type="sldNum" sz="quarter" idx="12"/>
          </p:nvPr>
        </p:nvSpPr>
        <p:spPr/>
        <p:txBody>
          <a:bodyPr/>
          <a:lstStyle/>
          <a:p>
            <a:fld id="{B2F2FE62-6FFA-1741-AD0F-01AC01549CCE}" type="slidenum">
              <a:rPr lang="es-ES_tradnl" smtClean="0"/>
              <a:t>‹#›</a:t>
            </a:fld>
            <a:endParaRPr lang="es-ES_tradnl"/>
          </a:p>
        </p:txBody>
      </p:sp>
    </p:spTree>
    <p:extLst>
      <p:ext uri="{BB962C8B-B14F-4D97-AF65-F5344CB8AC3E}">
        <p14:creationId xmlns:p14="http://schemas.microsoft.com/office/powerpoint/2010/main" val="768711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45E5F-6A6C-864E-B9FC-49673F0990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_tradnl"/>
          </a:p>
        </p:txBody>
      </p:sp>
      <p:sp>
        <p:nvSpPr>
          <p:cNvPr id="3" name="Picture Placeholder 2">
            <a:extLst>
              <a:ext uri="{FF2B5EF4-FFF2-40B4-BE49-F238E27FC236}">
                <a16:creationId xmlns:a16="http://schemas.microsoft.com/office/drawing/2014/main" id="{9DCC323B-7505-5A41-87B4-22F7B0DDFD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Text Placeholder 3">
            <a:extLst>
              <a:ext uri="{FF2B5EF4-FFF2-40B4-BE49-F238E27FC236}">
                <a16:creationId xmlns:a16="http://schemas.microsoft.com/office/drawing/2014/main" id="{68547CC0-BE37-C745-B77A-F5A1E62A63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66558BC-C05E-9948-B5C1-97AF9A1A2119}"/>
              </a:ext>
            </a:extLst>
          </p:cNvPr>
          <p:cNvSpPr>
            <a:spLocks noGrp="1"/>
          </p:cNvSpPr>
          <p:nvPr>
            <p:ph type="dt" sz="half" idx="10"/>
          </p:nvPr>
        </p:nvSpPr>
        <p:spPr/>
        <p:txBody>
          <a:bodyPr/>
          <a:lstStyle/>
          <a:p>
            <a:fld id="{09E98B1A-26A8-074D-AB15-F00EBFC411F0}" type="datetimeFigureOut">
              <a:rPr lang="es-ES_tradnl" smtClean="0"/>
              <a:t>17/2/21</a:t>
            </a:fld>
            <a:endParaRPr lang="es-ES_tradnl"/>
          </a:p>
        </p:txBody>
      </p:sp>
      <p:sp>
        <p:nvSpPr>
          <p:cNvPr id="6" name="Footer Placeholder 5">
            <a:extLst>
              <a:ext uri="{FF2B5EF4-FFF2-40B4-BE49-F238E27FC236}">
                <a16:creationId xmlns:a16="http://schemas.microsoft.com/office/drawing/2014/main" id="{03D6B55E-F2BB-0049-87DC-BE41A5C4C5DA}"/>
              </a:ext>
            </a:extLst>
          </p:cNvPr>
          <p:cNvSpPr>
            <a:spLocks noGrp="1"/>
          </p:cNvSpPr>
          <p:nvPr>
            <p:ph type="ftr" sz="quarter" idx="11"/>
          </p:nvPr>
        </p:nvSpPr>
        <p:spPr/>
        <p:txBody>
          <a:bodyPr/>
          <a:lstStyle/>
          <a:p>
            <a:endParaRPr lang="es-ES_tradnl"/>
          </a:p>
        </p:txBody>
      </p:sp>
      <p:sp>
        <p:nvSpPr>
          <p:cNvPr id="7" name="Slide Number Placeholder 6">
            <a:extLst>
              <a:ext uri="{FF2B5EF4-FFF2-40B4-BE49-F238E27FC236}">
                <a16:creationId xmlns:a16="http://schemas.microsoft.com/office/drawing/2014/main" id="{98FC8692-DFED-DB44-91FA-50F64D071E72}"/>
              </a:ext>
            </a:extLst>
          </p:cNvPr>
          <p:cNvSpPr>
            <a:spLocks noGrp="1"/>
          </p:cNvSpPr>
          <p:nvPr>
            <p:ph type="sldNum" sz="quarter" idx="12"/>
          </p:nvPr>
        </p:nvSpPr>
        <p:spPr/>
        <p:txBody>
          <a:bodyPr/>
          <a:lstStyle/>
          <a:p>
            <a:fld id="{B2F2FE62-6FFA-1741-AD0F-01AC01549CCE}" type="slidenum">
              <a:rPr lang="es-ES_tradnl" smtClean="0"/>
              <a:t>‹#›</a:t>
            </a:fld>
            <a:endParaRPr lang="es-ES_tradnl"/>
          </a:p>
        </p:txBody>
      </p:sp>
    </p:spTree>
    <p:extLst>
      <p:ext uri="{BB962C8B-B14F-4D97-AF65-F5344CB8AC3E}">
        <p14:creationId xmlns:p14="http://schemas.microsoft.com/office/powerpoint/2010/main" val="28221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831F7-6365-9C46-9602-BFD74E5FFB47}"/>
              </a:ext>
            </a:extLst>
          </p:cNvPr>
          <p:cNvSpPr>
            <a:spLocks noGrp="1"/>
          </p:cNvSpPr>
          <p:nvPr>
            <p:ph type="title"/>
          </p:nvPr>
        </p:nvSpPr>
        <p:spPr/>
        <p:txBody>
          <a:bodyPr/>
          <a:lstStyle/>
          <a:p>
            <a:r>
              <a:rPr lang="en-US"/>
              <a:t>Click to edit Master title style</a:t>
            </a:r>
            <a:endParaRPr lang="es-ES_tradnl"/>
          </a:p>
        </p:txBody>
      </p:sp>
      <p:sp>
        <p:nvSpPr>
          <p:cNvPr id="3" name="Vertical Text Placeholder 2">
            <a:extLst>
              <a:ext uri="{FF2B5EF4-FFF2-40B4-BE49-F238E27FC236}">
                <a16:creationId xmlns:a16="http://schemas.microsoft.com/office/drawing/2014/main" id="{EFD239E8-4890-E844-8BAB-23EDB6C2047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96759357-FFE2-9245-AEE0-EE671D91B974}"/>
              </a:ext>
            </a:extLst>
          </p:cNvPr>
          <p:cNvSpPr>
            <a:spLocks noGrp="1"/>
          </p:cNvSpPr>
          <p:nvPr>
            <p:ph type="dt" sz="half" idx="10"/>
          </p:nvPr>
        </p:nvSpPr>
        <p:spPr/>
        <p:txBody>
          <a:bodyPr/>
          <a:lstStyle/>
          <a:p>
            <a:fld id="{09E98B1A-26A8-074D-AB15-F00EBFC411F0}" type="datetimeFigureOut">
              <a:rPr lang="es-ES_tradnl" smtClean="0"/>
              <a:t>17/2/21</a:t>
            </a:fld>
            <a:endParaRPr lang="es-ES_tradnl"/>
          </a:p>
        </p:txBody>
      </p:sp>
      <p:sp>
        <p:nvSpPr>
          <p:cNvPr id="5" name="Footer Placeholder 4">
            <a:extLst>
              <a:ext uri="{FF2B5EF4-FFF2-40B4-BE49-F238E27FC236}">
                <a16:creationId xmlns:a16="http://schemas.microsoft.com/office/drawing/2014/main" id="{7F7315D8-A4EC-0B48-BD81-6654DD5F7E4B}"/>
              </a:ext>
            </a:extLst>
          </p:cNvPr>
          <p:cNvSpPr>
            <a:spLocks noGrp="1"/>
          </p:cNvSpPr>
          <p:nvPr>
            <p:ph type="ftr" sz="quarter" idx="11"/>
          </p:nvPr>
        </p:nvSpPr>
        <p:spPr/>
        <p:txBody>
          <a:bodyPr/>
          <a:lstStyle/>
          <a:p>
            <a:endParaRPr lang="es-ES_tradnl"/>
          </a:p>
        </p:txBody>
      </p:sp>
      <p:sp>
        <p:nvSpPr>
          <p:cNvPr id="6" name="Slide Number Placeholder 5">
            <a:extLst>
              <a:ext uri="{FF2B5EF4-FFF2-40B4-BE49-F238E27FC236}">
                <a16:creationId xmlns:a16="http://schemas.microsoft.com/office/drawing/2014/main" id="{B6ED83CA-3772-4E43-9182-3F06B25EB387}"/>
              </a:ext>
            </a:extLst>
          </p:cNvPr>
          <p:cNvSpPr>
            <a:spLocks noGrp="1"/>
          </p:cNvSpPr>
          <p:nvPr>
            <p:ph type="sldNum" sz="quarter" idx="12"/>
          </p:nvPr>
        </p:nvSpPr>
        <p:spPr/>
        <p:txBody>
          <a:bodyPr/>
          <a:lstStyle/>
          <a:p>
            <a:fld id="{B2F2FE62-6FFA-1741-AD0F-01AC01549CCE}" type="slidenum">
              <a:rPr lang="es-ES_tradnl" smtClean="0"/>
              <a:t>‹#›</a:t>
            </a:fld>
            <a:endParaRPr lang="es-ES_tradnl"/>
          </a:p>
        </p:txBody>
      </p:sp>
    </p:spTree>
    <p:extLst>
      <p:ext uri="{BB962C8B-B14F-4D97-AF65-F5344CB8AC3E}">
        <p14:creationId xmlns:p14="http://schemas.microsoft.com/office/powerpoint/2010/main" val="1887844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D0BD0B-5FDB-5246-AC87-E4A22577E8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ES_tradnl"/>
          </a:p>
        </p:txBody>
      </p:sp>
      <p:sp>
        <p:nvSpPr>
          <p:cNvPr id="3" name="Vertical Text Placeholder 2">
            <a:extLst>
              <a:ext uri="{FF2B5EF4-FFF2-40B4-BE49-F238E27FC236}">
                <a16:creationId xmlns:a16="http://schemas.microsoft.com/office/drawing/2014/main" id="{4E7A10E0-C3C3-6341-B600-036C3D91C50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D63D4D6D-65B2-2A4B-BD04-AE41C9D4C68B}"/>
              </a:ext>
            </a:extLst>
          </p:cNvPr>
          <p:cNvSpPr>
            <a:spLocks noGrp="1"/>
          </p:cNvSpPr>
          <p:nvPr>
            <p:ph type="dt" sz="half" idx="10"/>
          </p:nvPr>
        </p:nvSpPr>
        <p:spPr/>
        <p:txBody>
          <a:bodyPr/>
          <a:lstStyle/>
          <a:p>
            <a:fld id="{09E98B1A-26A8-074D-AB15-F00EBFC411F0}" type="datetimeFigureOut">
              <a:rPr lang="es-ES_tradnl" smtClean="0"/>
              <a:t>17/2/21</a:t>
            </a:fld>
            <a:endParaRPr lang="es-ES_tradnl"/>
          </a:p>
        </p:txBody>
      </p:sp>
      <p:sp>
        <p:nvSpPr>
          <p:cNvPr id="5" name="Footer Placeholder 4">
            <a:extLst>
              <a:ext uri="{FF2B5EF4-FFF2-40B4-BE49-F238E27FC236}">
                <a16:creationId xmlns:a16="http://schemas.microsoft.com/office/drawing/2014/main" id="{C62BBB27-F50D-714D-8989-214EA4B95F95}"/>
              </a:ext>
            </a:extLst>
          </p:cNvPr>
          <p:cNvSpPr>
            <a:spLocks noGrp="1"/>
          </p:cNvSpPr>
          <p:nvPr>
            <p:ph type="ftr" sz="quarter" idx="11"/>
          </p:nvPr>
        </p:nvSpPr>
        <p:spPr/>
        <p:txBody>
          <a:bodyPr/>
          <a:lstStyle/>
          <a:p>
            <a:endParaRPr lang="es-ES_tradnl"/>
          </a:p>
        </p:txBody>
      </p:sp>
      <p:sp>
        <p:nvSpPr>
          <p:cNvPr id="6" name="Slide Number Placeholder 5">
            <a:extLst>
              <a:ext uri="{FF2B5EF4-FFF2-40B4-BE49-F238E27FC236}">
                <a16:creationId xmlns:a16="http://schemas.microsoft.com/office/drawing/2014/main" id="{A6C1D24F-C2D8-A14A-AC8F-AD82C7F127FE}"/>
              </a:ext>
            </a:extLst>
          </p:cNvPr>
          <p:cNvSpPr>
            <a:spLocks noGrp="1"/>
          </p:cNvSpPr>
          <p:nvPr>
            <p:ph type="sldNum" sz="quarter" idx="12"/>
          </p:nvPr>
        </p:nvSpPr>
        <p:spPr/>
        <p:txBody>
          <a:bodyPr/>
          <a:lstStyle/>
          <a:p>
            <a:fld id="{B2F2FE62-6FFA-1741-AD0F-01AC01549CCE}" type="slidenum">
              <a:rPr lang="es-ES_tradnl" smtClean="0"/>
              <a:t>‹#›</a:t>
            </a:fld>
            <a:endParaRPr lang="es-ES_tradnl"/>
          </a:p>
        </p:txBody>
      </p:sp>
    </p:spTree>
    <p:extLst>
      <p:ext uri="{BB962C8B-B14F-4D97-AF65-F5344CB8AC3E}">
        <p14:creationId xmlns:p14="http://schemas.microsoft.com/office/powerpoint/2010/main" val="811534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ítulo (centro)">
    <p:spTree>
      <p:nvGrpSpPr>
        <p:cNvPr id="1" name=""/>
        <p:cNvGrpSpPr/>
        <p:nvPr/>
      </p:nvGrpSpPr>
      <p:grpSpPr>
        <a:xfrm>
          <a:off x="0" y="0"/>
          <a:ext cx="0" cy="0"/>
          <a:chOff x="0" y="0"/>
          <a:chExt cx="0" cy="0"/>
        </a:xfrm>
      </p:grpSpPr>
      <p:sp>
        <p:nvSpPr>
          <p:cNvPr id="135" name="Title Text"/>
          <p:cNvSpPr>
            <a:spLocks noGrp="1"/>
          </p:cNvSpPr>
          <p:nvPr>
            <p:ph type="title"/>
          </p:nvPr>
        </p:nvSpPr>
        <p:spPr>
          <a:xfrm>
            <a:off x="889000" y="2266950"/>
            <a:ext cx="10414000" cy="2324100"/>
          </a:xfrm>
          <a:prstGeom prst="rect">
            <a:avLst/>
          </a:prstGeom>
        </p:spPr>
        <p:txBody>
          <a:bodyPr/>
          <a:lstStyle/>
          <a:p>
            <a:r>
              <a:t>Title Text</a:t>
            </a:r>
          </a:p>
        </p:txBody>
      </p:sp>
      <p:sp>
        <p:nvSpPr>
          <p:cNvPr id="136" name="Slide Number"/>
          <p:cNvSpPr>
            <a:spLocks noGrp="1"/>
          </p:cNvSpPr>
          <p:nvPr>
            <p:ph type="sldNum" sz="quarter" idx="2"/>
          </p:nvPr>
        </p:nvSpPr>
        <p:spPr>
          <a:prstGeom prst="rect">
            <a:avLst/>
          </a:prstGeom>
        </p:spPr>
        <p:txBody>
          <a:bodyPr/>
          <a:lstStyle/>
          <a:p>
            <a:fld id="{86CB4B4D-7CA3-9044-876B-883B54F8677D}" type="slidenum">
              <a:rPr/>
              <a:t>‹#›</a:t>
            </a:fld>
            <a:endParaRPr/>
          </a:p>
        </p:txBody>
      </p:sp>
    </p:spTree>
    <p:extLst>
      <p:ext uri="{BB962C8B-B14F-4D97-AF65-F5344CB8AC3E}">
        <p14:creationId xmlns:p14="http://schemas.microsoft.com/office/powerpoint/2010/main" val="13333212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ítulo y subtítulo">
    <p:spTree>
      <p:nvGrpSpPr>
        <p:cNvPr id="1" name=""/>
        <p:cNvGrpSpPr/>
        <p:nvPr/>
      </p:nvGrpSpPr>
      <p:grpSpPr>
        <a:xfrm>
          <a:off x="0" y="0"/>
          <a:ext cx="0" cy="0"/>
          <a:chOff x="0" y="0"/>
          <a:chExt cx="0" cy="0"/>
        </a:xfrm>
      </p:grpSpPr>
      <p:sp>
        <p:nvSpPr>
          <p:cNvPr id="117" name="Title Text"/>
          <p:cNvSpPr>
            <a:spLocks noGrp="1"/>
          </p:cNvSpPr>
          <p:nvPr>
            <p:ph type="title"/>
          </p:nvPr>
        </p:nvSpPr>
        <p:spPr>
          <a:xfrm>
            <a:off x="869950" y="1155700"/>
            <a:ext cx="10452100" cy="2317750"/>
          </a:xfrm>
          <a:prstGeom prst="rect">
            <a:avLst/>
          </a:prstGeom>
        </p:spPr>
        <p:txBody>
          <a:bodyPr anchor="b">
            <a:noAutofit/>
          </a:bodyPr>
          <a:lstStyle>
            <a:lvl1pPr>
              <a:defRPr sz="5700">
                <a:latin typeface="+mn-lt"/>
                <a:ea typeface="+mn-ea"/>
                <a:cs typeface="+mn-cs"/>
                <a:sym typeface="Gill Sans"/>
              </a:defRPr>
            </a:lvl1pPr>
          </a:lstStyle>
          <a:p>
            <a:r>
              <a:t>Title Text</a:t>
            </a:r>
          </a:p>
        </p:txBody>
      </p:sp>
      <p:sp>
        <p:nvSpPr>
          <p:cNvPr id="118" name="Body Level One…"/>
          <p:cNvSpPr>
            <a:spLocks noGrp="1"/>
          </p:cNvSpPr>
          <p:nvPr>
            <p:ph type="body" sz="quarter" idx="1"/>
          </p:nvPr>
        </p:nvSpPr>
        <p:spPr>
          <a:xfrm>
            <a:off x="869950" y="3536950"/>
            <a:ext cx="10452100" cy="793750"/>
          </a:xfrm>
          <a:prstGeom prst="rect">
            <a:avLst/>
          </a:prstGeom>
        </p:spPr>
        <p:txBody>
          <a:bodyPr anchor="t">
            <a:noAutofit/>
          </a:bodyPr>
          <a:lstStyle>
            <a:lvl1pPr marL="0" indent="0" algn="ctr">
              <a:spcBef>
                <a:spcPts val="0"/>
              </a:spcBef>
              <a:buSzTx/>
              <a:buNone/>
              <a:defRPr sz="2400">
                <a:latin typeface="+mn-lt"/>
                <a:ea typeface="+mn-ea"/>
                <a:cs typeface="+mn-cs"/>
                <a:sym typeface="Gill Sans"/>
              </a:defRPr>
            </a:lvl1pPr>
            <a:lvl2pPr marL="0" indent="0" algn="ctr">
              <a:spcBef>
                <a:spcPts val="0"/>
              </a:spcBef>
              <a:buSzTx/>
              <a:buNone/>
              <a:defRPr sz="2400">
                <a:latin typeface="+mn-lt"/>
                <a:ea typeface="+mn-ea"/>
                <a:cs typeface="+mn-cs"/>
                <a:sym typeface="Gill Sans"/>
              </a:defRPr>
            </a:lvl2pPr>
            <a:lvl3pPr marL="0" indent="0" algn="ctr">
              <a:spcBef>
                <a:spcPts val="0"/>
              </a:spcBef>
              <a:buSzTx/>
              <a:buNone/>
              <a:defRPr sz="2400">
                <a:latin typeface="+mn-lt"/>
                <a:ea typeface="+mn-ea"/>
                <a:cs typeface="+mn-cs"/>
                <a:sym typeface="Gill Sans"/>
              </a:defRPr>
            </a:lvl3pPr>
            <a:lvl4pPr marL="0" indent="0" algn="ctr">
              <a:spcBef>
                <a:spcPts val="0"/>
              </a:spcBef>
              <a:buSzTx/>
              <a:buNone/>
              <a:defRPr sz="2400">
                <a:latin typeface="+mn-lt"/>
                <a:ea typeface="+mn-ea"/>
                <a:cs typeface="+mn-cs"/>
                <a:sym typeface="Gill Sans"/>
              </a:defRPr>
            </a:lvl4pPr>
            <a:lvl5pPr marL="0" indent="0" algn="ctr">
              <a:spcBef>
                <a:spcPts val="0"/>
              </a:spcBef>
              <a:buSzTx/>
              <a:buNone/>
              <a:defRPr sz="2400">
                <a:latin typeface="+mn-lt"/>
                <a:ea typeface="+mn-ea"/>
                <a:cs typeface="+mn-c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119" name="Slide Number"/>
          <p:cNvSpPr>
            <a:spLocks noGrp="1"/>
          </p:cNvSpPr>
          <p:nvPr>
            <p:ph type="sldNum" sz="quarter" idx="2"/>
          </p:nvPr>
        </p:nvSpPr>
        <p:spPr>
          <a:xfrm>
            <a:off x="5986463" y="6546850"/>
            <a:ext cx="209550" cy="228600"/>
          </a:xfrm>
          <a:prstGeom prst="rect">
            <a:avLst/>
          </a:prstGeom>
        </p:spPr>
        <p:txBody>
          <a:bodyPr/>
          <a:lstStyle>
            <a:lvl1pPr>
              <a:defRPr>
                <a:latin typeface="+mn-lt"/>
                <a:ea typeface="+mn-ea"/>
                <a:cs typeface="+mn-cs"/>
                <a:sym typeface="Gill Sans"/>
              </a:defRPr>
            </a:lvl1pPr>
          </a:lstStyle>
          <a:p>
            <a:fld id="{86CB4B4D-7CA3-9044-876B-883B54F8677D}" type="slidenum">
              <a:rPr/>
              <a:t>‹#›</a:t>
            </a:fld>
            <a:endParaRPr/>
          </a:p>
        </p:txBody>
      </p:sp>
    </p:spTree>
    <p:extLst>
      <p:ext uri="{BB962C8B-B14F-4D97-AF65-F5344CB8AC3E}">
        <p14:creationId xmlns:p14="http://schemas.microsoft.com/office/powerpoint/2010/main" val="372980141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287B93-5D39-C645-8165-A93A64630F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ES_tradnl"/>
          </a:p>
        </p:txBody>
      </p:sp>
      <p:sp>
        <p:nvSpPr>
          <p:cNvPr id="3" name="Text Placeholder 2">
            <a:extLst>
              <a:ext uri="{FF2B5EF4-FFF2-40B4-BE49-F238E27FC236}">
                <a16:creationId xmlns:a16="http://schemas.microsoft.com/office/drawing/2014/main" id="{BB0812FC-01B8-4849-9E52-F29114E6D4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958CBD06-B4D6-F547-ACF4-6AF24E0FDF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E98B1A-26A8-074D-AB15-F00EBFC411F0}" type="datetimeFigureOut">
              <a:rPr lang="es-ES_tradnl" smtClean="0"/>
              <a:t>17/2/21</a:t>
            </a:fld>
            <a:endParaRPr lang="es-ES_tradnl"/>
          </a:p>
        </p:txBody>
      </p:sp>
      <p:sp>
        <p:nvSpPr>
          <p:cNvPr id="5" name="Footer Placeholder 4">
            <a:extLst>
              <a:ext uri="{FF2B5EF4-FFF2-40B4-BE49-F238E27FC236}">
                <a16:creationId xmlns:a16="http://schemas.microsoft.com/office/drawing/2014/main" id="{0A4B7895-B732-F447-89EC-1AEEA0E622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a:extLst>
              <a:ext uri="{FF2B5EF4-FFF2-40B4-BE49-F238E27FC236}">
                <a16:creationId xmlns:a16="http://schemas.microsoft.com/office/drawing/2014/main" id="{814866BC-DFBA-BA48-B685-4D89997A03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2FE62-6FFA-1741-AD0F-01AC01549CCE}" type="slidenum">
              <a:rPr lang="es-ES_tradnl" smtClean="0"/>
              <a:t>‹#›</a:t>
            </a:fld>
            <a:endParaRPr lang="es-ES_tradnl"/>
          </a:p>
        </p:txBody>
      </p:sp>
    </p:spTree>
    <p:extLst>
      <p:ext uri="{BB962C8B-B14F-4D97-AF65-F5344CB8AC3E}">
        <p14:creationId xmlns:p14="http://schemas.microsoft.com/office/powerpoint/2010/main" val="4176787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emf"/><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jpe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jpe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hyperlink" Target="http://www.perrodesanjuan.mx/" TargetMode="External"/><Relationship Id="rId2" Type="http://schemas.openxmlformats.org/officeDocument/2006/relationships/image" Target="../media/image23.png"/><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hyperlink" Target="http://www.fraternityspirit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3BBCF7-3AFD-A041-8A16-6C170BD58F4A}"/>
              </a:ext>
            </a:extLst>
          </p:cNvPr>
          <p:cNvPicPr>
            <a:picLocks noChangeAspect="1"/>
          </p:cNvPicPr>
          <p:nvPr/>
        </p:nvPicPr>
        <p:blipFill rotWithShape="1">
          <a:blip r:embed="rId2"/>
          <a:srcRect/>
          <a:stretch/>
        </p:blipFill>
        <p:spPr>
          <a:xfrm>
            <a:off x="0" y="12700"/>
            <a:ext cx="12192000" cy="6858000"/>
          </a:xfrm>
          <a:prstGeom prst="rect">
            <a:avLst/>
          </a:prstGeom>
        </p:spPr>
      </p:pic>
    </p:spTree>
    <p:extLst>
      <p:ext uri="{BB962C8B-B14F-4D97-AF65-F5344CB8AC3E}">
        <p14:creationId xmlns:p14="http://schemas.microsoft.com/office/powerpoint/2010/main" val="1647809349"/>
      </p:ext>
    </p:extLst>
  </p:cSld>
  <p:clrMapOvr>
    <a:masterClrMapping/>
  </p:clrMapOvr>
  <p:transition spd="slow">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slide 00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EAAC66F5-AEDD-1348-834E-65CFA36ECC68}"/>
              </a:ext>
            </a:extLst>
          </p:cNvPr>
          <p:cNvSpPr/>
          <p:nvPr/>
        </p:nvSpPr>
        <p:spPr>
          <a:xfrm>
            <a:off x="123569" y="124704"/>
            <a:ext cx="5560547" cy="2893100"/>
          </a:xfrm>
          <a:prstGeom prst="rect">
            <a:avLst/>
          </a:prstGeom>
        </p:spPr>
        <p:txBody>
          <a:bodyPr wrap="square">
            <a:spAutoFit/>
          </a:bodyPr>
          <a:lstStyle/>
          <a:p>
            <a:pPr algn="just"/>
            <a:r>
              <a:rPr lang="en-US" sz="1400" dirty="0" err="1">
                <a:solidFill>
                  <a:srgbClr val="FFFFFF"/>
                </a:solidFill>
              </a:rPr>
              <a:t>Empresa</a:t>
            </a:r>
            <a:r>
              <a:rPr lang="en-US" sz="1400">
                <a:solidFill>
                  <a:srgbClr val="FFFFFF"/>
                </a:solidFill>
              </a:rPr>
              <a:t> </a:t>
            </a:r>
            <a:r>
              <a:rPr lang="en-US" sz="1400" err="1">
                <a:solidFill>
                  <a:srgbClr val="FFFFFF"/>
                </a:solidFill>
              </a:rPr>
              <a:t>mexicana</a:t>
            </a:r>
            <a:r>
              <a:rPr lang="en-US" sz="1400">
                <a:solidFill>
                  <a:srgbClr val="FFFFFF"/>
                </a:solidFill>
              </a:rPr>
              <a:t> de </a:t>
            </a:r>
            <a:r>
              <a:rPr lang="en-US" sz="1400" err="1">
                <a:solidFill>
                  <a:srgbClr val="FFFFFF"/>
                </a:solidFill>
              </a:rPr>
              <a:t>producción</a:t>
            </a:r>
            <a:r>
              <a:rPr lang="en-US" sz="1400">
                <a:solidFill>
                  <a:srgbClr val="FFFFFF"/>
                </a:solidFill>
              </a:rPr>
              <a:t>, </a:t>
            </a:r>
            <a:r>
              <a:rPr lang="en-US" sz="1400" err="1">
                <a:solidFill>
                  <a:srgbClr val="FFFFFF"/>
                </a:solidFill>
              </a:rPr>
              <a:t>distribución</a:t>
            </a:r>
            <a:r>
              <a:rPr lang="en-US" sz="1400">
                <a:solidFill>
                  <a:srgbClr val="FFFFFF"/>
                </a:solidFill>
              </a:rPr>
              <a:t> y </a:t>
            </a:r>
            <a:r>
              <a:rPr lang="en-US" sz="1400" err="1">
                <a:solidFill>
                  <a:srgbClr val="FFFFFF"/>
                </a:solidFill>
              </a:rPr>
              <a:t>comercialización</a:t>
            </a:r>
            <a:r>
              <a:rPr lang="en-US" sz="1400">
                <a:solidFill>
                  <a:srgbClr val="FFFFFF"/>
                </a:solidFill>
              </a:rPr>
              <a:t> de Mezcal, que a </a:t>
            </a:r>
            <a:r>
              <a:rPr lang="en-US" sz="1400" err="1">
                <a:solidFill>
                  <a:srgbClr val="FFFFFF"/>
                </a:solidFill>
              </a:rPr>
              <a:t>través</a:t>
            </a:r>
            <a:r>
              <a:rPr lang="en-US" sz="1400">
                <a:solidFill>
                  <a:srgbClr val="FFFFFF"/>
                </a:solidFill>
              </a:rPr>
              <a:t> de </a:t>
            </a:r>
            <a:r>
              <a:rPr lang="en-US" sz="1400" err="1">
                <a:solidFill>
                  <a:srgbClr val="FFFFFF"/>
                </a:solidFill>
              </a:rPr>
              <a:t>sus</a:t>
            </a:r>
            <a:r>
              <a:rPr lang="en-US" sz="1400">
                <a:solidFill>
                  <a:srgbClr val="FFFFFF"/>
                </a:solidFill>
              </a:rPr>
              <a:t> </a:t>
            </a:r>
            <a:r>
              <a:rPr lang="en-US" sz="1400" err="1">
                <a:solidFill>
                  <a:srgbClr val="FFFFFF"/>
                </a:solidFill>
              </a:rPr>
              <a:t>productos</a:t>
            </a:r>
            <a:r>
              <a:rPr lang="en-US" sz="1400">
                <a:solidFill>
                  <a:srgbClr val="FFFFFF"/>
                </a:solidFill>
              </a:rPr>
              <a:t> </a:t>
            </a:r>
            <a:r>
              <a:rPr lang="en-US" sz="1400" err="1">
                <a:solidFill>
                  <a:srgbClr val="FFFFFF"/>
                </a:solidFill>
              </a:rPr>
              <a:t>expone</a:t>
            </a:r>
            <a:r>
              <a:rPr lang="en-US" sz="1400">
                <a:solidFill>
                  <a:srgbClr val="FFFFFF"/>
                </a:solidFill>
              </a:rPr>
              <a:t> la </a:t>
            </a:r>
            <a:r>
              <a:rPr lang="en-US" sz="1400" err="1">
                <a:solidFill>
                  <a:srgbClr val="FFFFFF"/>
                </a:solidFill>
              </a:rPr>
              <a:t>calidad</a:t>
            </a:r>
            <a:r>
              <a:rPr lang="en-US" sz="1400">
                <a:solidFill>
                  <a:srgbClr val="FFFFFF"/>
                </a:solidFill>
              </a:rPr>
              <a:t>, </a:t>
            </a:r>
            <a:r>
              <a:rPr lang="en-US" sz="1400" err="1">
                <a:solidFill>
                  <a:srgbClr val="FFFFFF"/>
                </a:solidFill>
              </a:rPr>
              <a:t>riqueza</a:t>
            </a:r>
            <a:r>
              <a:rPr lang="en-US" sz="1400">
                <a:solidFill>
                  <a:srgbClr val="FFFFFF"/>
                </a:solidFill>
              </a:rPr>
              <a:t> y </a:t>
            </a:r>
            <a:r>
              <a:rPr lang="en-US" sz="1400" err="1">
                <a:solidFill>
                  <a:srgbClr val="FFFFFF"/>
                </a:solidFill>
              </a:rPr>
              <a:t>beneficios</a:t>
            </a:r>
            <a:r>
              <a:rPr lang="en-US" sz="1400">
                <a:solidFill>
                  <a:srgbClr val="FFFFFF"/>
                </a:solidFill>
              </a:rPr>
              <a:t> de la </a:t>
            </a:r>
            <a:r>
              <a:rPr lang="en-US" sz="1400" err="1">
                <a:solidFill>
                  <a:srgbClr val="FFFFFF"/>
                </a:solidFill>
              </a:rPr>
              <a:t>producción</a:t>
            </a:r>
            <a:r>
              <a:rPr lang="en-US" sz="1400">
                <a:solidFill>
                  <a:srgbClr val="FFFFFF"/>
                </a:solidFill>
              </a:rPr>
              <a:t> </a:t>
            </a:r>
            <a:r>
              <a:rPr lang="en-US" sz="1400" err="1">
                <a:solidFill>
                  <a:srgbClr val="FFFFFF"/>
                </a:solidFill>
              </a:rPr>
              <a:t>artesanal</a:t>
            </a:r>
            <a:r>
              <a:rPr lang="en-US" sz="1400">
                <a:solidFill>
                  <a:srgbClr val="FFFFFF"/>
                </a:solidFill>
              </a:rPr>
              <a:t> con la que </a:t>
            </a:r>
            <a:r>
              <a:rPr lang="en-US" sz="1400" err="1">
                <a:solidFill>
                  <a:srgbClr val="FFFFFF"/>
                </a:solidFill>
              </a:rPr>
              <a:t>los</a:t>
            </a:r>
            <a:r>
              <a:rPr lang="en-US" sz="1400">
                <a:solidFill>
                  <a:srgbClr val="FFFFFF"/>
                </a:solidFill>
              </a:rPr>
              <a:t> maestros mezcaleros </a:t>
            </a:r>
            <a:r>
              <a:rPr lang="en-US" sz="1400" err="1">
                <a:solidFill>
                  <a:srgbClr val="FFFFFF"/>
                </a:solidFill>
              </a:rPr>
              <a:t>elaboran</a:t>
            </a:r>
            <a:r>
              <a:rPr lang="en-US" sz="1400">
                <a:solidFill>
                  <a:srgbClr val="FFFFFF"/>
                </a:solidFill>
              </a:rPr>
              <a:t> </a:t>
            </a:r>
            <a:r>
              <a:rPr lang="en-US" sz="1400" err="1">
                <a:solidFill>
                  <a:srgbClr val="FFFFFF"/>
                </a:solidFill>
              </a:rPr>
              <a:t>cada</a:t>
            </a:r>
            <a:r>
              <a:rPr lang="en-US" sz="1400">
                <a:solidFill>
                  <a:srgbClr val="FFFFFF"/>
                </a:solidFill>
              </a:rPr>
              <a:t> </a:t>
            </a:r>
            <a:r>
              <a:rPr lang="en-US" sz="1400" err="1">
                <a:solidFill>
                  <a:srgbClr val="FFFFFF"/>
                </a:solidFill>
              </a:rPr>
              <a:t>litro</a:t>
            </a:r>
            <a:r>
              <a:rPr lang="en-US" sz="1400">
                <a:solidFill>
                  <a:srgbClr val="FFFFFF"/>
                </a:solidFill>
              </a:rPr>
              <a:t> de </a:t>
            </a:r>
            <a:r>
              <a:rPr lang="en-US" sz="1400" err="1">
                <a:solidFill>
                  <a:srgbClr val="FFFFFF"/>
                </a:solidFill>
              </a:rPr>
              <a:t>bebida</a:t>
            </a:r>
            <a:r>
              <a:rPr lang="en-US" sz="1400">
                <a:solidFill>
                  <a:srgbClr val="FFFFFF"/>
                </a:solidFill>
              </a:rPr>
              <a:t> </a:t>
            </a:r>
            <a:r>
              <a:rPr lang="en-US" sz="1400" err="1">
                <a:solidFill>
                  <a:srgbClr val="FFFFFF"/>
                </a:solidFill>
              </a:rPr>
              <a:t>espirituosa</a:t>
            </a:r>
            <a:r>
              <a:rPr lang="en-US" sz="1400">
                <a:solidFill>
                  <a:srgbClr val="FFFFFF"/>
                </a:solidFill>
              </a:rPr>
              <a:t>. </a:t>
            </a:r>
          </a:p>
          <a:p>
            <a:pPr algn="just"/>
            <a:endParaRPr lang="en-US" sz="1400">
              <a:solidFill>
                <a:srgbClr val="FFFFFF"/>
              </a:solidFill>
            </a:endParaRPr>
          </a:p>
          <a:p>
            <a:pPr algn="just"/>
            <a:r>
              <a:rPr lang="en-US" sz="1400" b="1">
                <a:solidFill>
                  <a:schemeClr val="accent2">
                    <a:lumMod val="75000"/>
                  </a:schemeClr>
                </a:solidFill>
              </a:rPr>
              <a:t>“NUESTRA PASIÓN ES LA CONSERVACIÓN DE LAS TRADICIONES QUE NOS DAN IDENTIDAD Y LA COMUNICACIÓN DE LO BIEN HECHO EN MÉXICO”</a:t>
            </a:r>
            <a:br>
              <a:rPr lang="en-US" sz="1400">
                <a:solidFill>
                  <a:schemeClr val="accent4"/>
                </a:solidFill>
              </a:rPr>
            </a:br>
            <a:endParaRPr lang="en-US" sz="1400">
              <a:solidFill>
                <a:schemeClr val="accent4"/>
              </a:solidFill>
            </a:endParaRPr>
          </a:p>
          <a:p>
            <a:pPr algn="just"/>
            <a:r>
              <a:rPr lang="en-US" sz="1400" b="1">
                <a:solidFill>
                  <a:srgbClr val="FFFFFF"/>
                </a:solidFill>
              </a:rPr>
              <a:t>Mezcal </a:t>
            </a:r>
            <a:r>
              <a:rPr lang="en-US" sz="1400" b="1" err="1">
                <a:solidFill>
                  <a:srgbClr val="FFFFFF"/>
                </a:solidFill>
              </a:rPr>
              <a:t>Perro</a:t>
            </a:r>
            <a:r>
              <a:rPr lang="en-US" sz="1400" b="1">
                <a:solidFill>
                  <a:srgbClr val="FFFFFF"/>
                </a:solidFill>
              </a:rPr>
              <a:t> de San Juan </a:t>
            </a:r>
            <a:r>
              <a:rPr lang="en-US" sz="1400">
                <a:solidFill>
                  <a:srgbClr val="FFFFFF"/>
                </a:solidFill>
              </a:rPr>
              <a:t> </a:t>
            </a:r>
            <a:r>
              <a:rPr lang="en-US" sz="1400" err="1">
                <a:solidFill>
                  <a:srgbClr val="FFFFFF"/>
                </a:solidFill>
              </a:rPr>
              <a:t>nace</a:t>
            </a:r>
            <a:r>
              <a:rPr lang="en-US" sz="1400">
                <a:solidFill>
                  <a:srgbClr val="FFFFFF"/>
                </a:solidFill>
              </a:rPr>
              <a:t> </a:t>
            </a:r>
            <a:r>
              <a:rPr lang="en-US" sz="1400" err="1">
                <a:solidFill>
                  <a:srgbClr val="FFFFFF"/>
                </a:solidFill>
              </a:rPr>
              <a:t>como</a:t>
            </a:r>
            <a:r>
              <a:rPr lang="en-US" sz="1400">
                <a:solidFill>
                  <a:srgbClr val="FFFFFF"/>
                </a:solidFill>
              </a:rPr>
              <a:t> </a:t>
            </a:r>
            <a:r>
              <a:rPr lang="en-US" sz="1400" err="1">
                <a:solidFill>
                  <a:srgbClr val="FFFFFF"/>
                </a:solidFill>
              </a:rPr>
              <a:t>resultado</a:t>
            </a:r>
            <a:r>
              <a:rPr lang="en-US" sz="1400">
                <a:solidFill>
                  <a:srgbClr val="FFFFFF"/>
                </a:solidFill>
              </a:rPr>
              <a:t> del gusto </a:t>
            </a:r>
            <a:r>
              <a:rPr lang="en-US" sz="1400" err="1">
                <a:solidFill>
                  <a:srgbClr val="FFFFFF"/>
                </a:solidFill>
              </a:rPr>
              <a:t>por</a:t>
            </a:r>
            <a:r>
              <a:rPr lang="en-US" sz="1400">
                <a:solidFill>
                  <a:srgbClr val="FFFFFF"/>
                </a:solidFill>
              </a:rPr>
              <a:t> </a:t>
            </a:r>
            <a:r>
              <a:rPr lang="en-US" sz="1400" err="1">
                <a:solidFill>
                  <a:srgbClr val="FFFFFF"/>
                </a:solidFill>
              </a:rPr>
              <a:t>compartir</a:t>
            </a:r>
            <a:r>
              <a:rPr lang="en-US" sz="1400">
                <a:solidFill>
                  <a:srgbClr val="FFFFFF"/>
                </a:solidFill>
              </a:rPr>
              <a:t> y </a:t>
            </a:r>
            <a:r>
              <a:rPr lang="en-US" sz="1400" err="1">
                <a:solidFill>
                  <a:srgbClr val="FFFFFF"/>
                </a:solidFill>
              </a:rPr>
              <a:t>experimentar</a:t>
            </a:r>
            <a:r>
              <a:rPr lang="en-US" sz="1400">
                <a:solidFill>
                  <a:srgbClr val="FFFFFF"/>
                </a:solidFill>
              </a:rPr>
              <a:t> </a:t>
            </a:r>
            <a:r>
              <a:rPr lang="en-US" sz="1400" err="1">
                <a:solidFill>
                  <a:srgbClr val="FFFFFF"/>
                </a:solidFill>
              </a:rPr>
              <a:t>nuevas</a:t>
            </a:r>
            <a:r>
              <a:rPr lang="en-US" sz="1400">
                <a:solidFill>
                  <a:srgbClr val="FFFFFF"/>
                </a:solidFill>
              </a:rPr>
              <a:t> </a:t>
            </a:r>
            <a:r>
              <a:rPr lang="en-US" sz="1400" err="1">
                <a:solidFill>
                  <a:srgbClr val="FFFFFF"/>
                </a:solidFill>
              </a:rPr>
              <a:t>vivencias</a:t>
            </a:r>
            <a:r>
              <a:rPr lang="en-US" sz="1400">
                <a:solidFill>
                  <a:srgbClr val="FFFFFF"/>
                </a:solidFill>
              </a:rPr>
              <a:t> con la </a:t>
            </a:r>
            <a:r>
              <a:rPr lang="en-US" sz="1400" err="1">
                <a:solidFill>
                  <a:srgbClr val="FFFFFF"/>
                </a:solidFill>
              </a:rPr>
              <a:t>gente</a:t>
            </a:r>
            <a:r>
              <a:rPr lang="en-US" sz="1400">
                <a:solidFill>
                  <a:srgbClr val="FFFFFF"/>
                </a:solidFill>
              </a:rPr>
              <a:t> que </a:t>
            </a:r>
            <a:r>
              <a:rPr lang="en-US" sz="1400" err="1">
                <a:solidFill>
                  <a:srgbClr val="FFFFFF"/>
                </a:solidFill>
              </a:rPr>
              <a:t>está</a:t>
            </a:r>
            <a:r>
              <a:rPr lang="en-US" sz="1400">
                <a:solidFill>
                  <a:srgbClr val="FFFFFF"/>
                </a:solidFill>
              </a:rPr>
              <a:t> a </a:t>
            </a:r>
            <a:r>
              <a:rPr lang="en-US" sz="1400" err="1">
                <a:solidFill>
                  <a:srgbClr val="FFFFFF"/>
                </a:solidFill>
              </a:rPr>
              <a:t>nuestro</a:t>
            </a:r>
            <a:r>
              <a:rPr lang="en-US" sz="1400">
                <a:solidFill>
                  <a:srgbClr val="FFFFFF"/>
                </a:solidFill>
              </a:rPr>
              <a:t> </a:t>
            </a:r>
            <a:r>
              <a:rPr lang="en-US" sz="1400" err="1">
                <a:solidFill>
                  <a:srgbClr val="FFFFFF"/>
                </a:solidFill>
              </a:rPr>
              <a:t>alrededor</a:t>
            </a:r>
            <a:r>
              <a:rPr lang="en-US" sz="1400">
                <a:solidFill>
                  <a:srgbClr val="FFFFFF"/>
                </a:solidFill>
              </a:rPr>
              <a:t>, </a:t>
            </a:r>
            <a:r>
              <a:rPr lang="en-US" sz="1400" err="1">
                <a:solidFill>
                  <a:srgbClr val="FFFFFF"/>
                </a:solidFill>
              </a:rPr>
              <a:t>por</a:t>
            </a:r>
            <a:r>
              <a:rPr lang="en-US" sz="1400">
                <a:solidFill>
                  <a:srgbClr val="FFFFFF"/>
                </a:solidFill>
              </a:rPr>
              <a:t> </a:t>
            </a:r>
            <a:r>
              <a:rPr lang="en-US" sz="1400" err="1">
                <a:solidFill>
                  <a:srgbClr val="FFFFFF"/>
                </a:solidFill>
              </a:rPr>
              <a:t>conocer</a:t>
            </a:r>
            <a:r>
              <a:rPr lang="en-US" sz="1400">
                <a:solidFill>
                  <a:srgbClr val="FFFFFF"/>
                </a:solidFill>
              </a:rPr>
              <a:t> y </a:t>
            </a:r>
            <a:r>
              <a:rPr lang="en-US" sz="1400" err="1">
                <a:solidFill>
                  <a:srgbClr val="FFFFFF"/>
                </a:solidFill>
              </a:rPr>
              <a:t>respetar</a:t>
            </a:r>
            <a:r>
              <a:rPr lang="en-US" sz="1400">
                <a:solidFill>
                  <a:srgbClr val="FFFFFF"/>
                </a:solidFill>
              </a:rPr>
              <a:t> </a:t>
            </a:r>
            <a:r>
              <a:rPr lang="en-US" sz="1400" err="1">
                <a:solidFill>
                  <a:srgbClr val="FFFFFF"/>
                </a:solidFill>
              </a:rPr>
              <a:t>diferentes</a:t>
            </a:r>
            <a:r>
              <a:rPr lang="en-US" sz="1400">
                <a:solidFill>
                  <a:srgbClr val="FFFFFF"/>
                </a:solidFill>
              </a:rPr>
              <a:t> </a:t>
            </a:r>
            <a:r>
              <a:rPr lang="en-US" sz="1400" err="1">
                <a:solidFill>
                  <a:srgbClr val="FFFFFF"/>
                </a:solidFill>
              </a:rPr>
              <a:t>culturas</a:t>
            </a:r>
            <a:r>
              <a:rPr lang="en-US" sz="1400">
                <a:solidFill>
                  <a:srgbClr val="FFFFFF"/>
                </a:solidFill>
              </a:rPr>
              <a:t> y </a:t>
            </a:r>
            <a:r>
              <a:rPr lang="en-US" sz="1400" err="1">
                <a:solidFill>
                  <a:srgbClr val="FFFFFF"/>
                </a:solidFill>
              </a:rPr>
              <a:t>creencias</a:t>
            </a:r>
            <a:r>
              <a:rPr lang="en-US" sz="1400">
                <a:solidFill>
                  <a:srgbClr val="FFFFFF"/>
                </a:solidFill>
              </a:rPr>
              <a:t>, </a:t>
            </a:r>
            <a:r>
              <a:rPr lang="en-US" sz="1400" err="1">
                <a:solidFill>
                  <a:srgbClr val="FFFFFF"/>
                </a:solidFill>
              </a:rPr>
              <a:t>pero</a:t>
            </a:r>
            <a:r>
              <a:rPr lang="en-US" sz="1400">
                <a:solidFill>
                  <a:srgbClr val="FFFFFF"/>
                </a:solidFill>
              </a:rPr>
              <a:t> </a:t>
            </a:r>
            <a:r>
              <a:rPr lang="en-US" sz="1400" err="1">
                <a:solidFill>
                  <a:srgbClr val="FFFFFF"/>
                </a:solidFill>
              </a:rPr>
              <a:t>sobre</a:t>
            </a:r>
            <a:r>
              <a:rPr lang="en-US" sz="1400">
                <a:solidFill>
                  <a:srgbClr val="FFFFFF"/>
                </a:solidFill>
              </a:rPr>
              <a:t> </a:t>
            </a:r>
            <a:r>
              <a:rPr lang="en-US" sz="1400" err="1">
                <a:solidFill>
                  <a:srgbClr val="FFFFFF"/>
                </a:solidFill>
              </a:rPr>
              <a:t>todo</a:t>
            </a:r>
            <a:r>
              <a:rPr lang="en-US" sz="1400">
                <a:solidFill>
                  <a:srgbClr val="FFFFFF"/>
                </a:solidFill>
              </a:rPr>
              <a:t>, </a:t>
            </a:r>
            <a:r>
              <a:rPr lang="en-US" sz="1400" err="1">
                <a:solidFill>
                  <a:srgbClr val="FFFFFF"/>
                </a:solidFill>
              </a:rPr>
              <a:t>por</a:t>
            </a:r>
            <a:r>
              <a:rPr lang="en-US" sz="1400">
                <a:solidFill>
                  <a:srgbClr val="FFFFFF"/>
                </a:solidFill>
              </a:rPr>
              <a:t> </a:t>
            </a:r>
            <a:r>
              <a:rPr lang="en-US" sz="1400" err="1">
                <a:solidFill>
                  <a:srgbClr val="FFFFFF"/>
                </a:solidFill>
              </a:rPr>
              <a:t>haber</a:t>
            </a:r>
            <a:r>
              <a:rPr lang="en-US" sz="1400">
                <a:solidFill>
                  <a:srgbClr val="FFFFFF"/>
                </a:solidFill>
              </a:rPr>
              <a:t> </a:t>
            </a:r>
            <a:r>
              <a:rPr lang="en-US" sz="1400" err="1">
                <a:solidFill>
                  <a:srgbClr val="FFFFFF"/>
                </a:solidFill>
              </a:rPr>
              <a:t>aprendido</a:t>
            </a:r>
            <a:r>
              <a:rPr lang="en-US" sz="1400">
                <a:solidFill>
                  <a:srgbClr val="FFFFFF"/>
                </a:solidFill>
              </a:rPr>
              <a:t> a </a:t>
            </a:r>
            <a:r>
              <a:rPr lang="en-US" sz="1400" err="1">
                <a:solidFill>
                  <a:srgbClr val="FFFFFF"/>
                </a:solidFill>
              </a:rPr>
              <a:t>valorar</a:t>
            </a:r>
            <a:r>
              <a:rPr lang="en-US" sz="1400">
                <a:solidFill>
                  <a:srgbClr val="FFFFFF"/>
                </a:solidFill>
              </a:rPr>
              <a:t> la </a:t>
            </a:r>
            <a:r>
              <a:rPr lang="en-US" sz="1400" err="1">
                <a:solidFill>
                  <a:srgbClr val="FFFFFF"/>
                </a:solidFill>
              </a:rPr>
              <a:t>vida</a:t>
            </a:r>
            <a:r>
              <a:rPr lang="en-US" sz="1400">
                <a:solidFill>
                  <a:srgbClr val="FFFFFF"/>
                </a:solidFill>
              </a:rPr>
              <a:t> </a:t>
            </a:r>
            <a:r>
              <a:rPr lang="en-US" sz="1400" err="1">
                <a:solidFill>
                  <a:srgbClr val="FFFFFF"/>
                </a:solidFill>
              </a:rPr>
              <a:t>por</a:t>
            </a:r>
            <a:r>
              <a:rPr lang="en-US" sz="1400">
                <a:solidFill>
                  <a:srgbClr val="FFFFFF"/>
                </a:solidFill>
              </a:rPr>
              <a:t> las </a:t>
            </a:r>
            <a:r>
              <a:rPr lang="en-US" sz="1400" err="1">
                <a:solidFill>
                  <a:srgbClr val="FFFFFF"/>
                </a:solidFill>
              </a:rPr>
              <a:t>experiencias</a:t>
            </a:r>
            <a:r>
              <a:rPr lang="en-US" sz="1400">
                <a:solidFill>
                  <a:srgbClr val="FFFFFF"/>
                </a:solidFill>
              </a:rPr>
              <a:t> y no </a:t>
            </a:r>
            <a:r>
              <a:rPr lang="en-US" sz="1400" err="1">
                <a:solidFill>
                  <a:srgbClr val="FFFFFF"/>
                </a:solidFill>
              </a:rPr>
              <a:t>por</a:t>
            </a:r>
            <a:r>
              <a:rPr lang="en-US" sz="1400">
                <a:solidFill>
                  <a:srgbClr val="FFFFFF"/>
                </a:solidFill>
              </a:rPr>
              <a:t> las </a:t>
            </a:r>
            <a:r>
              <a:rPr lang="en-US" sz="1400" err="1">
                <a:solidFill>
                  <a:srgbClr val="FFFFFF"/>
                </a:solidFill>
              </a:rPr>
              <a:t>apariencias</a:t>
            </a:r>
            <a:r>
              <a:rPr lang="en-US" sz="1400">
                <a:solidFill>
                  <a:srgbClr val="FFFFFF"/>
                </a:solidFill>
              </a:rPr>
              <a:t>. </a:t>
            </a:r>
          </a:p>
        </p:txBody>
      </p:sp>
      <p:sp>
        <p:nvSpPr>
          <p:cNvPr id="2" name="CuadroTexto 1"/>
          <p:cNvSpPr txBox="1"/>
          <p:nvPr/>
        </p:nvSpPr>
        <p:spPr>
          <a:xfrm>
            <a:off x="7433732" y="2622601"/>
            <a:ext cx="4064001" cy="1354217"/>
          </a:xfrm>
          <a:prstGeom prst="rect">
            <a:avLst/>
          </a:prstGeom>
          <a:noFill/>
        </p:spPr>
        <p:txBody>
          <a:bodyPr wrap="square" rtlCol="0">
            <a:spAutoFit/>
          </a:bodyPr>
          <a:lstStyle/>
          <a:p>
            <a:r>
              <a:rPr lang="en-US" sz="1600">
                <a:solidFill>
                  <a:srgbClr val="FFFFFF"/>
                </a:solidFill>
              </a:rPr>
              <a:t>"</a:t>
            </a:r>
            <a:r>
              <a:rPr lang="en-US" sz="1600" err="1">
                <a:solidFill>
                  <a:srgbClr val="FFFFFF"/>
                </a:solidFill>
              </a:rPr>
              <a:t>Nuestro</a:t>
            </a:r>
            <a:r>
              <a:rPr lang="en-US" sz="1600">
                <a:solidFill>
                  <a:srgbClr val="FFFFFF"/>
                </a:solidFill>
              </a:rPr>
              <a:t> </a:t>
            </a:r>
            <a:r>
              <a:rPr lang="en-US" sz="1600" err="1">
                <a:solidFill>
                  <a:srgbClr val="FFFFFF"/>
                </a:solidFill>
              </a:rPr>
              <a:t>destino</a:t>
            </a:r>
            <a:r>
              <a:rPr lang="en-US" sz="1600">
                <a:solidFill>
                  <a:srgbClr val="FFFFFF"/>
                </a:solidFill>
              </a:rPr>
              <a:t> de </a:t>
            </a:r>
            <a:r>
              <a:rPr lang="en-US" sz="1600" err="1">
                <a:solidFill>
                  <a:srgbClr val="FFFFFF"/>
                </a:solidFill>
              </a:rPr>
              <a:t>viaje</a:t>
            </a:r>
            <a:r>
              <a:rPr lang="en-US" sz="1600">
                <a:solidFill>
                  <a:srgbClr val="FFFFFF"/>
                </a:solidFill>
              </a:rPr>
              <a:t> </a:t>
            </a:r>
            <a:r>
              <a:rPr lang="en-US" sz="1600" err="1">
                <a:solidFill>
                  <a:srgbClr val="FFFFFF"/>
                </a:solidFill>
              </a:rPr>
              <a:t>nunca</a:t>
            </a:r>
            <a:r>
              <a:rPr lang="en-US" sz="1600">
                <a:solidFill>
                  <a:srgbClr val="FFFFFF"/>
                </a:solidFill>
              </a:rPr>
              <a:t> </a:t>
            </a:r>
            <a:r>
              <a:rPr lang="en-US" sz="1600" err="1">
                <a:solidFill>
                  <a:srgbClr val="FFFFFF"/>
                </a:solidFill>
              </a:rPr>
              <a:t>es</a:t>
            </a:r>
            <a:r>
              <a:rPr lang="en-US" sz="1600">
                <a:solidFill>
                  <a:srgbClr val="FFFFFF"/>
                </a:solidFill>
              </a:rPr>
              <a:t> un </a:t>
            </a:r>
            <a:r>
              <a:rPr lang="en-US" sz="1600" err="1">
                <a:solidFill>
                  <a:srgbClr val="FFFFFF"/>
                </a:solidFill>
              </a:rPr>
              <a:t>lugar</a:t>
            </a:r>
            <a:r>
              <a:rPr lang="en-US" sz="1600">
                <a:solidFill>
                  <a:srgbClr val="FFFFFF"/>
                </a:solidFill>
              </a:rPr>
              <a:t>, </a:t>
            </a:r>
            <a:r>
              <a:rPr lang="en-US" sz="1600" err="1">
                <a:solidFill>
                  <a:srgbClr val="FFFFFF"/>
                </a:solidFill>
              </a:rPr>
              <a:t>sino</a:t>
            </a:r>
            <a:r>
              <a:rPr lang="en-US" sz="1600">
                <a:solidFill>
                  <a:srgbClr val="FFFFFF"/>
                </a:solidFill>
              </a:rPr>
              <a:t> </a:t>
            </a:r>
            <a:r>
              <a:rPr lang="en-US" sz="1600" err="1">
                <a:solidFill>
                  <a:srgbClr val="FFFFFF"/>
                </a:solidFill>
              </a:rPr>
              <a:t>una</a:t>
            </a:r>
            <a:r>
              <a:rPr lang="en-US" sz="1600">
                <a:solidFill>
                  <a:srgbClr val="FFFFFF"/>
                </a:solidFill>
              </a:rPr>
              <a:t> </a:t>
            </a:r>
            <a:r>
              <a:rPr lang="en-US" sz="1600" err="1">
                <a:solidFill>
                  <a:srgbClr val="FFFFFF"/>
                </a:solidFill>
              </a:rPr>
              <a:t>nueva</a:t>
            </a:r>
            <a:r>
              <a:rPr lang="en-US" sz="1600">
                <a:solidFill>
                  <a:srgbClr val="FFFFFF"/>
                </a:solidFill>
              </a:rPr>
              <a:t> forma de </a:t>
            </a:r>
            <a:r>
              <a:rPr lang="en-US" sz="1600" err="1">
                <a:solidFill>
                  <a:srgbClr val="FFFFFF"/>
                </a:solidFill>
              </a:rPr>
              <a:t>ver</a:t>
            </a:r>
            <a:r>
              <a:rPr lang="en-US" sz="1600">
                <a:solidFill>
                  <a:srgbClr val="FFFFFF"/>
                </a:solidFill>
              </a:rPr>
              <a:t> las </a:t>
            </a:r>
            <a:r>
              <a:rPr lang="en-US" sz="1600" err="1">
                <a:solidFill>
                  <a:srgbClr val="FFFFFF"/>
                </a:solidFill>
              </a:rPr>
              <a:t>cosas</a:t>
            </a:r>
            <a:r>
              <a:rPr lang="en-US" sz="1600">
                <a:solidFill>
                  <a:srgbClr val="FFFFFF"/>
                </a:solidFill>
              </a:rPr>
              <a:t>”.</a:t>
            </a:r>
          </a:p>
          <a:p>
            <a:endParaRPr lang="en-US" sz="1600">
              <a:solidFill>
                <a:srgbClr val="FFFFFF"/>
              </a:solidFill>
            </a:endParaRPr>
          </a:p>
          <a:p>
            <a:r>
              <a:rPr lang="en-US" sz="1600">
                <a:solidFill>
                  <a:srgbClr val="FFFFFF"/>
                </a:solidFill>
              </a:rPr>
              <a:t>-Henry Miller</a:t>
            </a:r>
          </a:p>
          <a:p>
            <a:endParaRPr lang="es-ES"/>
          </a:p>
        </p:txBody>
      </p:sp>
      <p:sp>
        <p:nvSpPr>
          <p:cNvPr id="6" name="CuadroTexto 5"/>
          <p:cNvSpPr txBox="1"/>
          <p:nvPr/>
        </p:nvSpPr>
        <p:spPr>
          <a:xfrm>
            <a:off x="7433733" y="1090134"/>
            <a:ext cx="2859445" cy="1440394"/>
          </a:xfrm>
          <a:prstGeom prst="rect">
            <a:avLst/>
          </a:prstGeom>
          <a:noFill/>
        </p:spPr>
        <p:txBody>
          <a:bodyPr wrap="square" rtlCol="0">
            <a:spAutoFit/>
          </a:bodyPr>
          <a:lstStyle/>
          <a:p>
            <a:pPr>
              <a:lnSpc>
                <a:spcPct val="80000"/>
              </a:lnSpc>
            </a:pPr>
            <a:r>
              <a:rPr lang="en-US" sz="3600" b="1">
                <a:solidFill>
                  <a:srgbClr val="FFFFFF"/>
                </a:solidFill>
                <a:latin typeface="Helvetica"/>
                <a:cs typeface="Helvetica"/>
              </a:rPr>
              <a:t>Casa    </a:t>
            </a:r>
            <a:r>
              <a:rPr lang="en-US" sz="3600" b="1" err="1">
                <a:solidFill>
                  <a:srgbClr val="FFFFFF"/>
                </a:solidFill>
                <a:latin typeface="Helvetica"/>
                <a:cs typeface="Helvetica"/>
              </a:rPr>
              <a:t>Perro</a:t>
            </a:r>
            <a:r>
              <a:rPr lang="en-US" sz="3600" b="1">
                <a:solidFill>
                  <a:srgbClr val="FFFFFF"/>
                </a:solidFill>
                <a:latin typeface="Helvetica"/>
                <a:cs typeface="Helvetica"/>
              </a:rPr>
              <a:t> Santo</a:t>
            </a:r>
          </a:p>
          <a:p>
            <a:pPr>
              <a:lnSpc>
                <a:spcPct val="80000"/>
              </a:lnSpc>
            </a:pPr>
            <a:r>
              <a:rPr lang="en-US" sz="3600" b="1">
                <a:solidFill>
                  <a:srgbClr val="FFFFFF"/>
                </a:solidFill>
                <a:latin typeface="Helvetica"/>
                <a:cs typeface="Helvetica"/>
              </a:rPr>
              <a:t>S.A. de C.V.</a:t>
            </a:r>
          </a:p>
        </p:txBody>
      </p:sp>
      <p:sp>
        <p:nvSpPr>
          <p:cNvPr id="7" name="Rectangle 6">
            <a:extLst>
              <a:ext uri="{FF2B5EF4-FFF2-40B4-BE49-F238E27FC236}">
                <a16:creationId xmlns:a16="http://schemas.microsoft.com/office/drawing/2014/main" id="{0E801D0F-303B-CF4A-81F6-60C9C725653B}"/>
              </a:ext>
            </a:extLst>
          </p:cNvPr>
          <p:cNvSpPr/>
          <p:nvPr/>
        </p:nvSpPr>
        <p:spPr>
          <a:xfrm>
            <a:off x="234778" y="3732310"/>
            <a:ext cx="5449338" cy="2677656"/>
          </a:xfrm>
          <a:prstGeom prst="rect">
            <a:avLst/>
          </a:prstGeom>
        </p:spPr>
        <p:txBody>
          <a:bodyPr wrap="square">
            <a:spAutoFit/>
          </a:bodyPr>
          <a:lstStyle/>
          <a:p>
            <a:pPr algn="just"/>
            <a:r>
              <a:rPr lang="en-US" sz="1400" i="1">
                <a:solidFill>
                  <a:srgbClr val="FFFFFF"/>
                </a:solidFill>
              </a:rPr>
              <a:t>A Mexican Mezcal producing, distributing and commercializing company that exhibits the quality in artisan production, the richness and benefits with which </a:t>
            </a:r>
            <a:r>
              <a:rPr lang="en-US" sz="1400" i="1" err="1">
                <a:solidFill>
                  <a:srgbClr val="FFFFFF"/>
                </a:solidFill>
              </a:rPr>
              <a:t>mezcaler</a:t>
            </a:r>
            <a:r>
              <a:rPr lang="en-US" sz="1400" i="1">
                <a:solidFill>
                  <a:srgbClr val="FFFFFF"/>
                </a:solidFill>
              </a:rPr>
              <a:t> masters elaborate each liter of this spirited drink.</a:t>
            </a:r>
          </a:p>
          <a:p>
            <a:pPr algn="just"/>
            <a:endParaRPr lang="en-US" sz="1400" i="1">
              <a:solidFill>
                <a:srgbClr val="FFFFFF"/>
              </a:solidFill>
            </a:endParaRPr>
          </a:p>
          <a:p>
            <a:pPr algn="just"/>
            <a:r>
              <a:rPr lang="en-US" sz="1400" b="1" i="1">
                <a:solidFill>
                  <a:schemeClr val="accent2">
                    <a:lumMod val="75000"/>
                  </a:schemeClr>
                </a:solidFill>
              </a:rPr>
              <a:t>“OUR PASSION IS IN THE PRESERVATION OF THE TRADITIONS THAT GIVE US IDENTITY, AND THE COMMUNICATION OF THAT WHICH IS WELL MADE IN MEXICO”</a:t>
            </a:r>
          </a:p>
          <a:p>
            <a:pPr algn="just"/>
            <a:endParaRPr lang="en-US" sz="1400" b="1" i="1">
              <a:solidFill>
                <a:schemeClr val="accent2">
                  <a:lumMod val="75000"/>
                </a:schemeClr>
              </a:solidFill>
            </a:endParaRPr>
          </a:p>
          <a:p>
            <a:r>
              <a:rPr lang="en-US" sz="1400" i="1">
                <a:solidFill>
                  <a:srgbClr val="FFFFFF"/>
                </a:solidFill>
              </a:rPr>
              <a:t>Mezcal </a:t>
            </a:r>
            <a:r>
              <a:rPr lang="en-US" sz="1400" i="1" err="1">
                <a:solidFill>
                  <a:srgbClr val="FFFFFF"/>
                </a:solidFill>
              </a:rPr>
              <a:t>Perro</a:t>
            </a:r>
            <a:r>
              <a:rPr lang="en-US" sz="1400" i="1">
                <a:solidFill>
                  <a:srgbClr val="FFFFFF"/>
                </a:solidFill>
              </a:rPr>
              <a:t> de San Juan is born out of the pleasure for sharing and having new experiences with the people around us, for understanding and respecting different cultures and beliefs; above all else, for having learned to value life for its experiences, not its appearances.</a:t>
            </a:r>
          </a:p>
        </p:txBody>
      </p:sp>
      <p:sp>
        <p:nvSpPr>
          <p:cNvPr id="8" name="CuadroTexto 1">
            <a:extLst>
              <a:ext uri="{FF2B5EF4-FFF2-40B4-BE49-F238E27FC236}">
                <a16:creationId xmlns:a16="http://schemas.microsoft.com/office/drawing/2014/main" id="{5AC1BFE9-2D77-8E4F-BDF9-A12228566CB5}"/>
              </a:ext>
            </a:extLst>
          </p:cNvPr>
          <p:cNvSpPr txBox="1"/>
          <p:nvPr/>
        </p:nvSpPr>
        <p:spPr>
          <a:xfrm>
            <a:off x="7433732" y="4087905"/>
            <a:ext cx="4064001" cy="1354217"/>
          </a:xfrm>
          <a:prstGeom prst="rect">
            <a:avLst/>
          </a:prstGeom>
          <a:noFill/>
        </p:spPr>
        <p:txBody>
          <a:bodyPr wrap="square" rtlCol="0">
            <a:spAutoFit/>
          </a:bodyPr>
          <a:lstStyle/>
          <a:p>
            <a:r>
              <a:rPr lang="en-US" sz="1600">
                <a:solidFill>
                  <a:srgbClr val="FFFFFF"/>
                </a:solidFill>
              </a:rPr>
              <a:t>“Our travel destination is never a place, but a new way to look at things.”</a:t>
            </a:r>
          </a:p>
          <a:p>
            <a:endParaRPr lang="en-US" sz="1600">
              <a:solidFill>
                <a:srgbClr val="FFFFFF"/>
              </a:solidFill>
            </a:endParaRPr>
          </a:p>
          <a:p>
            <a:r>
              <a:rPr lang="en-US" sz="1600">
                <a:solidFill>
                  <a:srgbClr val="FFFFFF"/>
                </a:solidFill>
              </a:rPr>
              <a:t>-Henry Miller</a:t>
            </a:r>
          </a:p>
          <a:p>
            <a:endParaRPr lang="es-ES"/>
          </a:p>
        </p:txBody>
      </p:sp>
      <p:pic>
        <p:nvPicPr>
          <p:cNvPr id="9" name="Imagen 8" descr="Imagen que contiene dibujo&#10;&#10;Descripción generada automáticamente">
            <a:extLst>
              <a:ext uri="{FF2B5EF4-FFF2-40B4-BE49-F238E27FC236}">
                <a16:creationId xmlns:a16="http://schemas.microsoft.com/office/drawing/2014/main" id="{76A912A4-0490-424C-9BDA-9CAED31E8B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43145" y="6265311"/>
            <a:ext cx="1434587" cy="334108"/>
          </a:xfrm>
          <a:prstGeom prst="rect">
            <a:avLst/>
          </a:prstGeom>
        </p:spPr>
      </p:pic>
    </p:spTree>
    <p:extLst>
      <p:ext uri="{BB962C8B-B14F-4D97-AF65-F5344CB8AC3E}">
        <p14:creationId xmlns:p14="http://schemas.microsoft.com/office/powerpoint/2010/main" val="31129910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slide 0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Perro de San Juan nace del gusto por disfrutar la vida y compartirla con el mundo.…"/>
          <p:cNvSpPr/>
          <p:nvPr/>
        </p:nvSpPr>
        <p:spPr>
          <a:xfrm>
            <a:off x="6203092" y="536773"/>
            <a:ext cx="5733535" cy="1795684"/>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p>
            <a:pPr algn="just"/>
            <a:endParaRPr lang="es-ES" sz="1400">
              <a:solidFill>
                <a:schemeClr val="bg1"/>
              </a:solidFill>
            </a:endParaRPr>
          </a:p>
          <a:p>
            <a:pPr algn="just"/>
            <a:endParaRPr lang="es-ES" sz="1400">
              <a:solidFill>
                <a:schemeClr val="bg1"/>
              </a:solidFill>
            </a:endParaRPr>
          </a:p>
          <a:p>
            <a:pPr algn="just"/>
            <a:r>
              <a:rPr lang="es-ES" sz="1400">
                <a:solidFill>
                  <a:schemeClr val="bg1"/>
                </a:solidFill>
              </a:rPr>
              <a:t>Casa Perro Santo tiene como misión rescatar y distribuir mezcales tradicionales con denominación de origen, 100% artesanales, que lleve  a este destilado a un público que aprecie y respete las tradiciones, los aromas y sabores de las costumbres mexicanas, no sólo en nuestro país, sino también en el extranjero.  Fomentando la sustentabilidad de su producción para asegurar la calidad de excelencia y su abastecimiento. </a:t>
            </a:r>
          </a:p>
        </p:txBody>
      </p:sp>
      <p:sp>
        <p:nvSpPr>
          <p:cNvPr id="3" name="CuadroTexto 2"/>
          <p:cNvSpPr txBox="1"/>
          <p:nvPr/>
        </p:nvSpPr>
        <p:spPr>
          <a:xfrm>
            <a:off x="959936" y="1281207"/>
            <a:ext cx="3673076" cy="646331"/>
          </a:xfrm>
          <a:prstGeom prst="rect">
            <a:avLst/>
          </a:prstGeom>
          <a:noFill/>
        </p:spPr>
        <p:txBody>
          <a:bodyPr wrap="none" rtlCol="0">
            <a:spAutoFit/>
          </a:bodyPr>
          <a:lstStyle/>
          <a:p>
            <a:r>
              <a:rPr lang="es-ES" sz="3600" b="1">
                <a:solidFill>
                  <a:srgbClr val="FFFFFF"/>
                </a:solidFill>
                <a:latin typeface="Helvetica"/>
                <a:cs typeface="Helvetica"/>
              </a:rPr>
              <a:t>RAZÓN DE SER</a:t>
            </a:r>
          </a:p>
        </p:txBody>
      </p:sp>
      <p:sp>
        <p:nvSpPr>
          <p:cNvPr id="5" name="CuadroTexto 2">
            <a:extLst>
              <a:ext uri="{FF2B5EF4-FFF2-40B4-BE49-F238E27FC236}">
                <a16:creationId xmlns:a16="http://schemas.microsoft.com/office/drawing/2014/main" id="{0BDB6A3A-7443-5843-86CA-8B7D45024D86}"/>
              </a:ext>
            </a:extLst>
          </p:cNvPr>
          <p:cNvSpPr txBox="1"/>
          <p:nvPr/>
        </p:nvSpPr>
        <p:spPr>
          <a:xfrm>
            <a:off x="1664271" y="4105021"/>
            <a:ext cx="2569934" cy="646331"/>
          </a:xfrm>
          <a:prstGeom prst="rect">
            <a:avLst/>
          </a:prstGeom>
          <a:noFill/>
        </p:spPr>
        <p:txBody>
          <a:bodyPr wrap="none" rtlCol="0">
            <a:spAutoFit/>
          </a:bodyPr>
          <a:lstStyle/>
          <a:p>
            <a:r>
              <a:rPr lang="en-US" sz="3600" b="1">
                <a:solidFill>
                  <a:srgbClr val="FFFFFF"/>
                </a:solidFill>
                <a:latin typeface="Helvetica"/>
              </a:rPr>
              <a:t>PURPOSE </a:t>
            </a:r>
            <a:endParaRPr lang="es-ES" sz="3600" b="1">
              <a:solidFill>
                <a:srgbClr val="FFFFFF"/>
              </a:solidFill>
              <a:latin typeface="Helvetica"/>
            </a:endParaRPr>
          </a:p>
        </p:txBody>
      </p:sp>
      <p:sp>
        <p:nvSpPr>
          <p:cNvPr id="7" name="Perro de San Juan nace del gusto por disfrutar la vida y compartirla con el mundo.…">
            <a:extLst>
              <a:ext uri="{FF2B5EF4-FFF2-40B4-BE49-F238E27FC236}">
                <a16:creationId xmlns:a16="http://schemas.microsoft.com/office/drawing/2014/main" id="{8C437A0A-6367-314E-BB9D-B5F591206615}"/>
              </a:ext>
            </a:extLst>
          </p:cNvPr>
          <p:cNvSpPr/>
          <p:nvPr/>
        </p:nvSpPr>
        <p:spPr>
          <a:xfrm>
            <a:off x="6318422" y="3697386"/>
            <a:ext cx="5733535" cy="1795684"/>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p>
            <a:pPr algn="just"/>
            <a:endParaRPr lang="es-ES" sz="1400" i="1">
              <a:solidFill>
                <a:schemeClr val="bg1"/>
              </a:solidFill>
            </a:endParaRPr>
          </a:p>
          <a:p>
            <a:pPr algn="just"/>
            <a:endParaRPr lang="es-ES" sz="1400" i="1">
              <a:solidFill>
                <a:schemeClr val="bg1"/>
              </a:solidFill>
            </a:endParaRPr>
          </a:p>
          <a:p>
            <a:pPr algn="just"/>
            <a:r>
              <a:rPr lang="en-US" sz="1400" i="1">
                <a:solidFill>
                  <a:schemeClr val="bg1"/>
                </a:solidFill>
              </a:rPr>
              <a:t>Casa </a:t>
            </a:r>
            <a:r>
              <a:rPr lang="en-US" sz="1400" i="1" err="1">
                <a:solidFill>
                  <a:schemeClr val="bg1"/>
                </a:solidFill>
              </a:rPr>
              <a:t>Perro</a:t>
            </a:r>
            <a:r>
              <a:rPr lang="en-US" sz="1400" i="1">
                <a:solidFill>
                  <a:schemeClr val="bg1"/>
                </a:solidFill>
              </a:rPr>
              <a:t> Santo’s mission is to rescue and distribute traditional, 100% artisan mezcals with designation of origin, and take this distillate to a public that appreciates and respects the traditions, smells, and flavors of Mexican customs, not only in our country, but in other countries, as well, promoting sustainability in the production, in order to ensure an excellent quality, as well as its ongoing supply.</a:t>
            </a:r>
          </a:p>
        </p:txBody>
      </p:sp>
      <p:pic>
        <p:nvPicPr>
          <p:cNvPr id="8" name="Imagen 7" descr="Imagen que contiene dibujo&#10;&#10;Descripción generada automáticamente">
            <a:extLst>
              <a:ext uri="{FF2B5EF4-FFF2-40B4-BE49-F238E27FC236}">
                <a16:creationId xmlns:a16="http://schemas.microsoft.com/office/drawing/2014/main" id="{7454B824-E51D-472A-B24A-A4B8561B4E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2040" y="202665"/>
            <a:ext cx="1434587" cy="334108"/>
          </a:xfrm>
          <a:prstGeom prst="rect">
            <a:avLst/>
          </a:prstGeom>
        </p:spPr>
      </p:pic>
    </p:spTree>
    <p:extLst>
      <p:ext uri="{BB962C8B-B14F-4D97-AF65-F5344CB8AC3E}">
        <p14:creationId xmlns:p14="http://schemas.microsoft.com/office/powerpoint/2010/main" val="330569219"/>
      </p:ext>
    </p:extLst>
  </p:cSld>
  <p:clrMapOvr>
    <a:masterClrMapping/>
  </p:clrMapOvr>
  <p:transition spd="slow">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image.jpg" descr="image.jpg"/>
          <p:cNvPicPr>
            <a:picLocks noChangeAspect="1"/>
          </p:cNvPicPr>
          <p:nvPr/>
        </p:nvPicPr>
        <p:blipFill>
          <a:blip r:embed="rId2"/>
          <a:stretch>
            <a:fillRect/>
          </a:stretch>
        </p:blipFill>
        <p:spPr>
          <a:xfrm>
            <a:off x="7503447" y="2619828"/>
            <a:ext cx="5771044" cy="4323703"/>
          </a:xfrm>
          <a:prstGeom prst="rect">
            <a:avLst/>
          </a:prstGeom>
          <a:ln w="12700">
            <a:miter lim="400000"/>
          </a:ln>
        </p:spPr>
      </p:pic>
      <p:pic>
        <p:nvPicPr>
          <p:cNvPr id="183" name="Screen Shot 2019-11-28 at 9.51.56 PM.png" descr="Screen Shot 2019-11-28 at 9.51.56 PM.png"/>
          <p:cNvPicPr>
            <a:picLocks noChangeAspect="1"/>
          </p:cNvPicPr>
          <p:nvPr/>
        </p:nvPicPr>
        <p:blipFill>
          <a:blip r:embed="rId3"/>
          <a:stretch>
            <a:fillRect/>
          </a:stretch>
        </p:blipFill>
        <p:spPr>
          <a:xfrm>
            <a:off x="4548188" y="2967494"/>
            <a:ext cx="3095625" cy="4124326"/>
          </a:xfrm>
          <a:prstGeom prst="rect">
            <a:avLst/>
          </a:prstGeom>
          <a:ln w="12700">
            <a:miter lim="400000"/>
          </a:ln>
        </p:spPr>
      </p:pic>
      <p:pic>
        <p:nvPicPr>
          <p:cNvPr id="184" name="tmg-gift_guide_default_2x.jpg" descr="tmg-gift_guide_default_2x.jpg"/>
          <p:cNvPicPr>
            <a:picLocks noChangeAspect="1"/>
          </p:cNvPicPr>
          <p:nvPr/>
        </p:nvPicPr>
        <p:blipFill>
          <a:blip r:embed="rId4"/>
          <a:stretch>
            <a:fillRect/>
          </a:stretch>
        </p:blipFill>
        <p:spPr>
          <a:xfrm>
            <a:off x="3562913" y="-205234"/>
            <a:ext cx="4953710" cy="3574843"/>
          </a:xfrm>
          <a:prstGeom prst="rect">
            <a:avLst/>
          </a:prstGeom>
          <a:ln w="12700">
            <a:miter lim="400000"/>
          </a:ln>
        </p:spPr>
      </p:pic>
      <p:pic>
        <p:nvPicPr>
          <p:cNvPr id="185" name="Screen Shot 2019-11-28 at 9.52.48 PM.png" descr="Screen Shot 2019-11-28 at 9.52.48 PM.png"/>
          <p:cNvPicPr>
            <a:picLocks noChangeAspect="1"/>
          </p:cNvPicPr>
          <p:nvPr/>
        </p:nvPicPr>
        <p:blipFill>
          <a:blip r:embed="rId5"/>
          <a:stretch>
            <a:fillRect/>
          </a:stretch>
        </p:blipFill>
        <p:spPr>
          <a:xfrm>
            <a:off x="8492663" y="-37508"/>
            <a:ext cx="4692841" cy="3400725"/>
          </a:xfrm>
          <a:prstGeom prst="rect">
            <a:avLst/>
          </a:prstGeom>
          <a:ln w="12700">
            <a:miter lim="400000"/>
          </a:ln>
        </p:spPr>
      </p:pic>
      <p:pic>
        <p:nvPicPr>
          <p:cNvPr id="186" name="Image" descr="Image"/>
          <p:cNvPicPr>
            <a:picLocks noChangeAspect="1"/>
          </p:cNvPicPr>
          <p:nvPr/>
        </p:nvPicPr>
        <p:blipFill>
          <a:blip r:embed="rId6"/>
          <a:stretch>
            <a:fillRect/>
          </a:stretch>
        </p:blipFill>
        <p:spPr>
          <a:xfrm>
            <a:off x="-2018805" y="-280633"/>
            <a:ext cx="13945960" cy="7558336"/>
          </a:xfrm>
          <a:prstGeom prst="rect">
            <a:avLst/>
          </a:prstGeom>
          <a:ln w="12700">
            <a:miter lim="400000"/>
          </a:ln>
        </p:spPr>
      </p:pic>
      <p:sp>
        <p:nvSpPr>
          <p:cNvPr id="187" name="Perro de San Juan es la postal del viajero que descubre la experiencia del México contemporáneo, el que vive en sus colores más naturales, los del aroma del campo, en la humedad de sus tierras, son las manos gruesas que trabajan el barro, es el platillo de Pujol, es la casa del campesino, el canto del gallo, el saludo valedor en la calle, es diversidad, es el México aplaudido en los Oscares.…"/>
          <p:cNvSpPr txBox="1"/>
          <p:nvPr/>
        </p:nvSpPr>
        <p:spPr>
          <a:xfrm>
            <a:off x="-299417" y="424557"/>
            <a:ext cx="4953710" cy="6008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lstStyle/>
          <a:p>
            <a:endParaRPr lang="en-US" b="1">
              <a:solidFill>
                <a:schemeClr val="bg1"/>
              </a:solidFill>
            </a:endParaRPr>
          </a:p>
          <a:p>
            <a:endParaRPr lang="en-US" sz="1500" b="1">
              <a:solidFill>
                <a:schemeClr val="bg1"/>
              </a:solidFill>
            </a:endParaRPr>
          </a:p>
          <a:p>
            <a:endParaRPr lang="es-MX" sz="1500" b="1">
              <a:solidFill>
                <a:schemeClr val="bg1"/>
              </a:solidFill>
            </a:endParaRPr>
          </a:p>
          <a:p>
            <a:pPr defTabSz="228600">
              <a:lnSpc>
                <a:spcPct val="150000"/>
              </a:lnSpc>
              <a:defRPr sz="2600" i="1">
                <a:solidFill>
                  <a:srgbClr val="A6AAA9"/>
                </a:solidFill>
                <a:latin typeface="Baskerville"/>
                <a:ea typeface="Baskerville"/>
                <a:cs typeface="Baskerville"/>
                <a:sym typeface="Baskerville"/>
              </a:defRPr>
            </a:pPr>
            <a:endParaRPr sz="1950"/>
          </a:p>
        </p:txBody>
      </p:sp>
      <p:pic>
        <p:nvPicPr>
          <p:cNvPr id="188" name="Image" descr="Image"/>
          <p:cNvPicPr>
            <a:picLocks noChangeAspect="1"/>
          </p:cNvPicPr>
          <p:nvPr/>
        </p:nvPicPr>
        <p:blipFill>
          <a:blip r:embed="rId7"/>
          <a:stretch>
            <a:fillRect/>
          </a:stretch>
        </p:blipFill>
        <p:spPr>
          <a:xfrm>
            <a:off x="4303234" y="5812106"/>
            <a:ext cx="699029" cy="698138"/>
          </a:xfrm>
          <a:prstGeom prst="rect">
            <a:avLst/>
          </a:prstGeom>
          <a:ln w="12700">
            <a:miter lim="400000"/>
          </a:ln>
        </p:spPr>
      </p:pic>
      <p:pic>
        <p:nvPicPr>
          <p:cNvPr id="9" name="Imagen 8" descr="Imagen que contiene dibujo&#10;&#10;Descripción generada automáticamente">
            <a:extLst>
              <a:ext uri="{FF2B5EF4-FFF2-40B4-BE49-F238E27FC236}">
                <a16:creationId xmlns:a16="http://schemas.microsoft.com/office/drawing/2014/main" id="{7913631B-258D-40B2-82DB-A72BA5681A9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92568" y="6138130"/>
            <a:ext cx="1434587" cy="334108"/>
          </a:xfrm>
          <a:prstGeom prst="rect">
            <a:avLst/>
          </a:prstGeom>
        </p:spPr>
      </p:pic>
      <p:sp>
        <p:nvSpPr>
          <p:cNvPr id="10" name="Perro de San Juan es la postal del viajero que descubre la experiencia del México contemporáneo, el que vive en sus colores más naturales, los del aroma del campo, en la humedad de sus tierras, son las manos gruesas que trabajan el barro, es el platillo de Pujol, es la casa del campesino, el canto del gallo, el saludo valedor en la calle, es diversidad, es el México aplaudido en los Oscares.…">
            <a:extLst>
              <a:ext uri="{FF2B5EF4-FFF2-40B4-BE49-F238E27FC236}">
                <a16:creationId xmlns:a16="http://schemas.microsoft.com/office/drawing/2014/main" id="{A51BC3DD-0FC5-4E0B-9E50-27F6E1FD48BA}"/>
              </a:ext>
            </a:extLst>
          </p:cNvPr>
          <p:cNvSpPr txBox="1"/>
          <p:nvPr/>
        </p:nvSpPr>
        <p:spPr>
          <a:xfrm>
            <a:off x="560546" y="441651"/>
            <a:ext cx="4722922" cy="57215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lstStyle/>
          <a:p>
            <a:pPr algn="l" defTabSz="304800">
              <a:defRPr sz="2600" i="1">
                <a:solidFill>
                  <a:srgbClr val="A6AAA9"/>
                </a:solidFill>
                <a:latin typeface="Baskerville"/>
                <a:ea typeface="Baskerville"/>
                <a:cs typeface="Baskerville"/>
                <a:sym typeface="Baskerville"/>
              </a:defRPr>
            </a:pPr>
            <a:r>
              <a:rPr sz="1400" b="1" err="1">
                <a:solidFill>
                  <a:schemeClr val="bg1"/>
                </a:solidFill>
                <a:latin typeface="Calibri "/>
              </a:rPr>
              <a:t>Perro</a:t>
            </a:r>
            <a:r>
              <a:rPr sz="1400" b="1">
                <a:solidFill>
                  <a:schemeClr val="bg1"/>
                </a:solidFill>
                <a:latin typeface="Calibri "/>
              </a:rPr>
              <a:t> de San Juan es la postal del </a:t>
            </a:r>
            <a:r>
              <a:rPr sz="1400" b="1" err="1">
                <a:solidFill>
                  <a:schemeClr val="bg1"/>
                </a:solidFill>
                <a:latin typeface="Calibri "/>
              </a:rPr>
              <a:t>viajero</a:t>
            </a:r>
            <a:r>
              <a:rPr sz="1400" b="1">
                <a:solidFill>
                  <a:schemeClr val="bg1"/>
                </a:solidFill>
                <a:latin typeface="Calibri "/>
              </a:rPr>
              <a:t> que </a:t>
            </a:r>
            <a:r>
              <a:rPr sz="1400" b="1" err="1">
                <a:solidFill>
                  <a:schemeClr val="bg1"/>
                </a:solidFill>
                <a:latin typeface="Calibri "/>
              </a:rPr>
              <a:t>descubre</a:t>
            </a:r>
            <a:r>
              <a:rPr sz="1400" b="1">
                <a:solidFill>
                  <a:schemeClr val="bg1"/>
                </a:solidFill>
                <a:latin typeface="Calibri "/>
              </a:rPr>
              <a:t> la </a:t>
            </a:r>
            <a:r>
              <a:rPr sz="1400" b="1" err="1">
                <a:solidFill>
                  <a:schemeClr val="bg1"/>
                </a:solidFill>
                <a:latin typeface="Calibri "/>
              </a:rPr>
              <a:t>experiencia</a:t>
            </a:r>
            <a:r>
              <a:rPr sz="1400" b="1">
                <a:solidFill>
                  <a:schemeClr val="bg1"/>
                </a:solidFill>
                <a:latin typeface="Calibri "/>
              </a:rPr>
              <a:t> del México </a:t>
            </a:r>
            <a:r>
              <a:rPr sz="1400" b="1" err="1">
                <a:solidFill>
                  <a:schemeClr val="bg1"/>
                </a:solidFill>
                <a:latin typeface="Calibri "/>
              </a:rPr>
              <a:t>contemporáneo</a:t>
            </a:r>
            <a:r>
              <a:rPr sz="1400" b="1">
                <a:solidFill>
                  <a:schemeClr val="bg1"/>
                </a:solidFill>
                <a:latin typeface="Calibri "/>
              </a:rPr>
              <a:t>, </a:t>
            </a:r>
            <a:r>
              <a:rPr sz="1400">
                <a:solidFill>
                  <a:schemeClr val="bg1"/>
                </a:solidFill>
                <a:latin typeface="Calibri "/>
              </a:rPr>
              <a:t>el que </a:t>
            </a:r>
            <a:r>
              <a:rPr sz="1400" err="1">
                <a:solidFill>
                  <a:schemeClr val="bg1"/>
                </a:solidFill>
                <a:latin typeface="Calibri "/>
              </a:rPr>
              <a:t>vive</a:t>
            </a:r>
            <a:r>
              <a:rPr sz="1400">
                <a:solidFill>
                  <a:schemeClr val="bg1"/>
                </a:solidFill>
                <a:latin typeface="Calibri "/>
              </a:rPr>
              <a:t> </a:t>
            </a:r>
            <a:r>
              <a:rPr sz="1400" err="1">
                <a:solidFill>
                  <a:schemeClr val="bg1"/>
                </a:solidFill>
                <a:latin typeface="Calibri "/>
              </a:rPr>
              <a:t>en</a:t>
            </a:r>
            <a:r>
              <a:rPr sz="1400">
                <a:solidFill>
                  <a:schemeClr val="bg1"/>
                </a:solidFill>
                <a:latin typeface="Calibri "/>
              </a:rPr>
              <a:t> sus </a:t>
            </a:r>
            <a:r>
              <a:rPr sz="1400" err="1">
                <a:solidFill>
                  <a:schemeClr val="bg1"/>
                </a:solidFill>
                <a:latin typeface="Calibri "/>
              </a:rPr>
              <a:t>colores</a:t>
            </a:r>
            <a:r>
              <a:rPr sz="1400">
                <a:solidFill>
                  <a:schemeClr val="bg1"/>
                </a:solidFill>
                <a:latin typeface="Calibri "/>
              </a:rPr>
              <a:t> </a:t>
            </a:r>
            <a:r>
              <a:rPr sz="1400" err="1">
                <a:solidFill>
                  <a:schemeClr val="bg1"/>
                </a:solidFill>
                <a:latin typeface="Calibri "/>
              </a:rPr>
              <a:t>más</a:t>
            </a:r>
            <a:r>
              <a:rPr sz="1400">
                <a:solidFill>
                  <a:schemeClr val="bg1"/>
                </a:solidFill>
                <a:latin typeface="Calibri "/>
              </a:rPr>
              <a:t> naturales, los del aroma del campo, </a:t>
            </a:r>
            <a:r>
              <a:rPr sz="1400" err="1">
                <a:solidFill>
                  <a:schemeClr val="bg1"/>
                </a:solidFill>
                <a:latin typeface="Calibri "/>
              </a:rPr>
              <a:t>en</a:t>
            </a:r>
            <a:r>
              <a:rPr sz="1400">
                <a:solidFill>
                  <a:schemeClr val="bg1"/>
                </a:solidFill>
                <a:latin typeface="Calibri "/>
              </a:rPr>
              <a:t> la </a:t>
            </a:r>
            <a:r>
              <a:rPr sz="1400" err="1">
                <a:solidFill>
                  <a:schemeClr val="bg1"/>
                </a:solidFill>
                <a:latin typeface="Calibri "/>
              </a:rPr>
              <a:t>humedad</a:t>
            </a:r>
            <a:r>
              <a:rPr sz="1400">
                <a:solidFill>
                  <a:schemeClr val="bg1"/>
                </a:solidFill>
                <a:latin typeface="Calibri "/>
              </a:rPr>
              <a:t> de sus tierras, son las manos </a:t>
            </a:r>
            <a:r>
              <a:rPr sz="1400" err="1">
                <a:solidFill>
                  <a:schemeClr val="bg1"/>
                </a:solidFill>
                <a:latin typeface="Calibri "/>
              </a:rPr>
              <a:t>gruesas</a:t>
            </a:r>
            <a:r>
              <a:rPr sz="1400">
                <a:solidFill>
                  <a:schemeClr val="bg1"/>
                </a:solidFill>
                <a:latin typeface="Calibri "/>
              </a:rPr>
              <a:t> que </a:t>
            </a:r>
            <a:r>
              <a:rPr sz="1400" err="1">
                <a:solidFill>
                  <a:schemeClr val="bg1"/>
                </a:solidFill>
                <a:latin typeface="Calibri "/>
              </a:rPr>
              <a:t>trabajan</a:t>
            </a:r>
            <a:r>
              <a:rPr sz="1400">
                <a:solidFill>
                  <a:schemeClr val="bg1"/>
                </a:solidFill>
                <a:latin typeface="Calibri "/>
              </a:rPr>
              <a:t> el barro, es el </a:t>
            </a:r>
            <a:r>
              <a:rPr sz="1400" err="1">
                <a:solidFill>
                  <a:schemeClr val="bg1"/>
                </a:solidFill>
                <a:latin typeface="Calibri "/>
              </a:rPr>
              <a:t>platillo</a:t>
            </a:r>
            <a:r>
              <a:rPr sz="1400">
                <a:solidFill>
                  <a:schemeClr val="bg1"/>
                </a:solidFill>
                <a:latin typeface="Calibri "/>
              </a:rPr>
              <a:t> de Pujol, es la casa del campesino, el canto del </a:t>
            </a:r>
            <a:r>
              <a:rPr sz="1400" err="1">
                <a:solidFill>
                  <a:schemeClr val="bg1"/>
                </a:solidFill>
                <a:latin typeface="Calibri "/>
              </a:rPr>
              <a:t>gallo</a:t>
            </a:r>
            <a:r>
              <a:rPr sz="1400">
                <a:solidFill>
                  <a:schemeClr val="bg1"/>
                </a:solidFill>
                <a:latin typeface="Calibri "/>
              </a:rPr>
              <a:t>, el </a:t>
            </a:r>
            <a:r>
              <a:rPr sz="1400" err="1">
                <a:solidFill>
                  <a:schemeClr val="bg1"/>
                </a:solidFill>
                <a:latin typeface="Calibri "/>
              </a:rPr>
              <a:t>saludo</a:t>
            </a:r>
            <a:r>
              <a:rPr sz="1400">
                <a:solidFill>
                  <a:schemeClr val="bg1"/>
                </a:solidFill>
                <a:latin typeface="Calibri "/>
              </a:rPr>
              <a:t> </a:t>
            </a:r>
            <a:r>
              <a:rPr sz="1400" err="1">
                <a:solidFill>
                  <a:schemeClr val="bg1"/>
                </a:solidFill>
                <a:latin typeface="Calibri "/>
              </a:rPr>
              <a:t>valedor</a:t>
            </a:r>
            <a:r>
              <a:rPr sz="1400">
                <a:solidFill>
                  <a:schemeClr val="bg1"/>
                </a:solidFill>
                <a:latin typeface="Calibri "/>
              </a:rPr>
              <a:t> </a:t>
            </a:r>
            <a:r>
              <a:rPr sz="1400" err="1">
                <a:solidFill>
                  <a:schemeClr val="bg1"/>
                </a:solidFill>
                <a:latin typeface="Calibri "/>
              </a:rPr>
              <a:t>en</a:t>
            </a:r>
            <a:r>
              <a:rPr sz="1400">
                <a:solidFill>
                  <a:schemeClr val="bg1"/>
                </a:solidFill>
                <a:latin typeface="Calibri "/>
              </a:rPr>
              <a:t> la </a:t>
            </a:r>
            <a:r>
              <a:rPr sz="1400" err="1">
                <a:solidFill>
                  <a:schemeClr val="bg1"/>
                </a:solidFill>
                <a:latin typeface="Calibri "/>
              </a:rPr>
              <a:t>calle</a:t>
            </a:r>
            <a:r>
              <a:rPr sz="1400">
                <a:solidFill>
                  <a:schemeClr val="bg1"/>
                </a:solidFill>
                <a:latin typeface="Calibri "/>
              </a:rPr>
              <a:t>, es </a:t>
            </a:r>
            <a:r>
              <a:rPr sz="1400" err="1">
                <a:solidFill>
                  <a:schemeClr val="bg1"/>
                </a:solidFill>
                <a:latin typeface="Calibri "/>
              </a:rPr>
              <a:t>diversidad</a:t>
            </a:r>
            <a:r>
              <a:rPr sz="1400">
                <a:solidFill>
                  <a:schemeClr val="bg1"/>
                </a:solidFill>
                <a:latin typeface="Calibri "/>
              </a:rPr>
              <a:t>, es el México </a:t>
            </a:r>
            <a:r>
              <a:rPr sz="1400" err="1">
                <a:solidFill>
                  <a:schemeClr val="bg1"/>
                </a:solidFill>
                <a:latin typeface="Calibri "/>
              </a:rPr>
              <a:t>aplaudido</a:t>
            </a:r>
            <a:r>
              <a:rPr sz="1400">
                <a:solidFill>
                  <a:schemeClr val="bg1"/>
                </a:solidFill>
                <a:latin typeface="Calibri "/>
              </a:rPr>
              <a:t> </a:t>
            </a:r>
            <a:r>
              <a:rPr sz="1400" err="1">
                <a:solidFill>
                  <a:schemeClr val="bg1"/>
                </a:solidFill>
                <a:latin typeface="Calibri "/>
              </a:rPr>
              <a:t>en</a:t>
            </a:r>
            <a:r>
              <a:rPr sz="1400">
                <a:solidFill>
                  <a:schemeClr val="bg1"/>
                </a:solidFill>
                <a:latin typeface="Calibri "/>
              </a:rPr>
              <a:t> los </a:t>
            </a:r>
            <a:r>
              <a:rPr sz="1400" err="1">
                <a:solidFill>
                  <a:schemeClr val="bg1"/>
                </a:solidFill>
                <a:latin typeface="Calibri "/>
              </a:rPr>
              <a:t>Oscares</a:t>
            </a:r>
            <a:r>
              <a:rPr sz="1400">
                <a:solidFill>
                  <a:schemeClr val="bg1"/>
                </a:solidFill>
                <a:latin typeface="Calibri "/>
              </a:rPr>
              <a:t>. </a:t>
            </a:r>
          </a:p>
          <a:p>
            <a:pPr algn="l" defTabSz="304800">
              <a:lnSpc>
                <a:spcPct val="150000"/>
              </a:lnSpc>
              <a:defRPr sz="2600" i="1">
                <a:solidFill>
                  <a:srgbClr val="A6AAA9"/>
                </a:solidFill>
                <a:latin typeface="Baskerville"/>
                <a:ea typeface="Baskerville"/>
                <a:cs typeface="Baskerville"/>
                <a:sym typeface="Baskerville"/>
              </a:defRPr>
            </a:pPr>
            <a:r>
              <a:rPr sz="1400" b="1">
                <a:solidFill>
                  <a:schemeClr val="bg1"/>
                </a:solidFill>
                <a:latin typeface="Calibri "/>
              </a:rPr>
              <a:t>Es </a:t>
            </a:r>
            <a:r>
              <a:rPr sz="1400" b="1" err="1">
                <a:solidFill>
                  <a:schemeClr val="bg1"/>
                </a:solidFill>
                <a:latin typeface="Calibri "/>
              </a:rPr>
              <a:t>honesto</a:t>
            </a:r>
            <a:r>
              <a:rPr sz="1400" b="1">
                <a:solidFill>
                  <a:schemeClr val="bg1"/>
                </a:solidFill>
                <a:latin typeface="Calibri "/>
              </a:rPr>
              <a:t>, </a:t>
            </a:r>
            <a:r>
              <a:rPr sz="1400" b="1" err="1">
                <a:solidFill>
                  <a:schemeClr val="bg1"/>
                </a:solidFill>
                <a:latin typeface="Calibri "/>
              </a:rPr>
              <a:t>práctico</a:t>
            </a:r>
            <a:r>
              <a:rPr sz="1400" b="1">
                <a:solidFill>
                  <a:schemeClr val="bg1"/>
                </a:solidFill>
                <a:latin typeface="Calibri "/>
              </a:rPr>
              <a:t>, </a:t>
            </a:r>
            <a:r>
              <a:rPr sz="1400" b="1" err="1">
                <a:solidFill>
                  <a:schemeClr val="bg1"/>
                </a:solidFill>
                <a:latin typeface="Calibri "/>
              </a:rPr>
              <a:t>inteligente</a:t>
            </a:r>
            <a:r>
              <a:rPr sz="1400" b="1">
                <a:solidFill>
                  <a:schemeClr val="bg1"/>
                </a:solidFill>
                <a:latin typeface="Calibri "/>
              </a:rPr>
              <a:t>, claro </a:t>
            </a:r>
          </a:p>
          <a:p>
            <a:pPr algn="l" defTabSz="304800">
              <a:lnSpc>
                <a:spcPct val="150000"/>
              </a:lnSpc>
              <a:defRPr sz="2600" i="1">
                <a:solidFill>
                  <a:srgbClr val="A6AAA9"/>
                </a:solidFill>
                <a:latin typeface="Baskerville"/>
                <a:ea typeface="Baskerville"/>
                <a:cs typeface="Baskerville"/>
                <a:sym typeface="Baskerville"/>
              </a:defRPr>
            </a:pPr>
            <a:r>
              <a:rPr sz="1400" b="1">
                <a:solidFill>
                  <a:schemeClr val="bg1"/>
                </a:solidFill>
                <a:latin typeface="Calibri "/>
              </a:rPr>
              <a:t>y que </a:t>
            </a:r>
            <a:r>
              <a:rPr sz="1400" b="1" err="1">
                <a:solidFill>
                  <a:schemeClr val="bg1"/>
                </a:solidFill>
                <a:latin typeface="Calibri "/>
              </a:rPr>
              <a:t>siempre</a:t>
            </a:r>
            <a:r>
              <a:rPr sz="1400" b="1">
                <a:solidFill>
                  <a:schemeClr val="bg1"/>
                </a:solidFill>
                <a:latin typeface="Calibri "/>
              </a:rPr>
              <a:t> </a:t>
            </a:r>
            <a:r>
              <a:rPr sz="1400" b="1" err="1">
                <a:solidFill>
                  <a:schemeClr val="bg1"/>
                </a:solidFill>
                <a:latin typeface="Calibri "/>
              </a:rPr>
              <a:t>trae</a:t>
            </a:r>
            <a:r>
              <a:rPr sz="1400" b="1">
                <a:solidFill>
                  <a:schemeClr val="bg1"/>
                </a:solidFill>
                <a:latin typeface="Calibri "/>
              </a:rPr>
              <a:t> una </a:t>
            </a:r>
            <a:r>
              <a:rPr sz="1400" b="1" err="1">
                <a:solidFill>
                  <a:schemeClr val="bg1"/>
                </a:solidFill>
                <a:latin typeface="Calibri "/>
              </a:rPr>
              <a:t>buena</a:t>
            </a:r>
            <a:r>
              <a:rPr sz="1400" b="1">
                <a:solidFill>
                  <a:schemeClr val="bg1"/>
                </a:solidFill>
                <a:latin typeface="Calibri "/>
              </a:rPr>
              <a:t> </a:t>
            </a:r>
            <a:r>
              <a:rPr sz="1400" b="1" err="1">
                <a:solidFill>
                  <a:schemeClr val="bg1"/>
                </a:solidFill>
                <a:latin typeface="Calibri "/>
              </a:rPr>
              <a:t>anécdota</a:t>
            </a:r>
            <a:r>
              <a:rPr sz="1400" b="1">
                <a:solidFill>
                  <a:schemeClr val="bg1"/>
                </a:solidFill>
                <a:latin typeface="Calibri "/>
              </a:rPr>
              <a:t> para </a:t>
            </a:r>
            <a:r>
              <a:rPr sz="1400" b="1" err="1">
                <a:solidFill>
                  <a:schemeClr val="bg1"/>
                </a:solidFill>
                <a:latin typeface="Calibri "/>
              </a:rPr>
              <a:t>compartir</a:t>
            </a:r>
            <a:r>
              <a:rPr sz="1400" b="1">
                <a:solidFill>
                  <a:schemeClr val="bg1"/>
                </a:solidFill>
                <a:latin typeface="Calibri "/>
              </a:rPr>
              <a:t>.</a:t>
            </a:r>
            <a:endParaRPr lang="es-MX" sz="1400" b="1">
              <a:solidFill>
                <a:schemeClr val="bg1"/>
              </a:solidFill>
              <a:latin typeface="Calibri "/>
            </a:endParaRPr>
          </a:p>
          <a:p>
            <a:pPr algn="l" defTabSz="304800">
              <a:lnSpc>
                <a:spcPct val="150000"/>
              </a:lnSpc>
              <a:defRPr sz="2600" i="1">
                <a:solidFill>
                  <a:srgbClr val="A6AAA9"/>
                </a:solidFill>
                <a:latin typeface="Baskerville"/>
                <a:ea typeface="Baskerville"/>
                <a:cs typeface="Baskerville"/>
                <a:sym typeface="Baskerville"/>
              </a:defRPr>
            </a:pPr>
            <a:endParaRPr lang="es-MX" sz="1400" b="1">
              <a:solidFill>
                <a:schemeClr val="bg1"/>
              </a:solidFill>
              <a:latin typeface="Calibri "/>
            </a:endParaRPr>
          </a:p>
          <a:p>
            <a:pPr algn="l" defTabSz="304800">
              <a:lnSpc>
                <a:spcPct val="150000"/>
              </a:lnSpc>
              <a:defRPr sz="2600" i="1">
                <a:solidFill>
                  <a:srgbClr val="A6AAA9"/>
                </a:solidFill>
                <a:latin typeface="Baskerville"/>
                <a:ea typeface="Baskerville"/>
                <a:cs typeface="Baskerville"/>
                <a:sym typeface="Baskerville"/>
              </a:defRPr>
            </a:pPr>
            <a:endParaRPr lang="es-MX" sz="1400" b="1">
              <a:solidFill>
                <a:schemeClr val="bg1"/>
              </a:solidFill>
              <a:latin typeface="Calibri "/>
            </a:endParaRPr>
          </a:p>
          <a:p>
            <a:r>
              <a:rPr lang="en-US" sz="1400" b="1" i="1" err="1">
                <a:solidFill>
                  <a:schemeClr val="bg1"/>
                </a:solidFill>
              </a:rPr>
              <a:t>Perro</a:t>
            </a:r>
            <a:r>
              <a:rPr lang="en-US" sz="1400" b="1" i="1">
                <a:solidFill>
                  <a:schemeClr val="bg1"/>
                </a:solidFill>
              </a:rPr>
              <a:t> de San Juan is the postcard of the traveler who discovers the experience of contemporary Mexico</a:t>
            </a:r>
            <a:r>
              <a:rPr lang="en-US" sz="1400" i="1">
                <a:solidFill>
                  <a:schemeClr val="bg1"/>
                </a:solidFill>
              </a:rPr>
              <a:t>, the one that lives in its most natural colors, those of the scent of the field, in the humidity of their lands, where the thick hands shape the mud, it is the saucer of Pujol, is the house of the peasant, the song of the rooster, the courageous greeting at the street, is diversity, is the Mexico applauded at the Oscars.</a:t>
            </a:r>
          </a:p>
          <a:p>
            <a:endParaRPr lang="es-MX" sz="1400" i="1">
              <a:solidFill>
                <a:schemeClr val="bg1"/>
              </a:solidFill>
            </a:endParaRPr>
          </a:p>
          <a:p>
            <a:r>
              <a:rPr lang="en-US" sz="1400" b="1" i="1">
                <a:solidFill>
                  <a:schemeClr val="bg1"/>
                </a:solidFill>
              </a:rPr>
              <a:t>It is honest, practical, intelligent, clear</a:t>
            </a:r>
            <a:endParaRPr lang="es-MX" sz="1400" b="1" i="1">
              <a:solidFill>
                <a:schemeClr val="bg1"/>
              </a:solidFill>
            </a:endParaRPr>
          </a:p>
          <a:p>
            <a:r>
              <a:rPr lang="en-US" sz="1400" b="1" i="1">
                <a:solidFill>
                  <a:schemeClr val="bg1"/>
                </a:solidFill>
              </a:rPr>
              <a:t>and which always brings a good story to share.</a:t>
            </a:r>
          </a:p>
          <a:p>
            <a:pPr algn="l" defTabSz="304800">
              <a:lnSpc>
                <a:spcPct val="150000"/>
              </a:lnSpc>
              <a:defRPr sz="2600" i="1">
                <a:solidFill>
                  <a:srgbClr val="A6AAA9"/>
                </a:solidFill>
                <a:latin typeface="Baskerville"/>
                <a:ea typeface="Baskerville"/>
                <a:cs typeface="Baskerville"/>
                <a:sym typeface="Baskerville"/>
              </a:defRPr>
            </a:pPr>
            <a:endParaRPr sz="1400" b="1">
              <a:solidFill>
                <a:schemeClr val="bg1"/>
              </a:solidFill>
              <a:latin typeface="Calibri "/>
            </a:endParaRPr>
          </a:p>
        </p:txBody>
      </p:sp>
    </p:spTree>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 xmlns:m="http://schemas.openxmlformats.org/officeDocument/2006/math" xmlns:a14="http://schemas.microsoft.com/office/drawing/2010/main">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slide 00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95" name="El viajero"/>
          <p:cNvSpPr/>
          <p:nvPr/>
        </p:nvSpPr>
        <p:spPr>
          <a:xfrm>
            <a:off x="6993467" y="60044"/>
            <a:ext cx="4347324" cy="666849"/>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algn="l">
              <a:defRPr sz="8000" b="1">
                <a:solidFill>
                  <a:srgbClr val="FFFFFF"/>
                </a:solidFill>
                <a:latin typeface="Helvetica Neue"/>
                <a:ea typeface="Helvetica Neue"/>
                <a:cs typeface="Helvetica Neue"/>
                <a:sym typeface="Helvetica Neue"/>
              </a:defRPr>
            </a:lvl1pPr>
          </a:lstStyle>
          <a:p>
            <a:r>
              <a:rPr lang="es-ES" sz="2000"/>
              <a:t>Perro de San Juan</a:t>
            </a:r>
          </a:p>
          <a:p>
            <a:r>
              <a:rPr lang="es-ES" sz="2000"/>
              <a:t>El Viajero</a:t>
            </a:r>
            <a:endParaRPr sz="2000"/>
          </a:p>
        </p:txBody>
      </p:sp>
      <p:sp>
        <p:nvSpPr>
          <p:cNvPr id="196" name="Es una marca sabia, no por su edad -pues es joven-, si no por los viajes que ha tenido a lo largo de su vida, por haber convivido y compartido algo con muchos seres vivos durante esos recorridos, por conocer…"/>
          <p:cNvSpPr/>
          <p:nvPr/>
        </p:nvSpPr>
        <p:spPr>
          <a:xfrm>
            <a:off x="6993467" y="1438270"/>
            <a:ext cx="4708382" cy="1128514"/>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p>
            <a:r>
              <a:rPr lang="es-MX" sz="1400">
                <a:solidFill>
                  <a:schemeClr val="bg1"/>
                </a:solidFill>
              </a:rPr>
              <a:t>Bienvenido al mundo de: los aventureros, exploradores natos, viajeros todo terreno, seres libres por naturaleza, curiosos por excelencia, mentes inquietas protagonistas de historias, guerreros inalcanzables y conquistadores de sueños… </a:t>
            </a:r>
          </a:p>
          <a:p>
            <a:endParaRPr lang="es-MX" sz="1400">
              <a:solidFill>
                <a:schemeClr val="bg1"/>
              </a:solidFill>
            </a:endParaRPr>
          </a:p>
        </p:txBody>
      </p:sp>
      <p:sp>
        <p:nvSpPr>
          <p:cNvPr id="7" name="El viajero">
            <a:extLst>
              <a:ext uri="{FF2B5EF4-FFF2-40B4-BE49-F238E27FC236}">
                <a16:creationId xmlns:a16="http://schemas.microsoft.com/office/drawing/2014/main" id="{1C1AF5AB-0640-8844-8A93-CB9AD396DDCA}"/>
              </a:ext>
            </a:extLst>
          </p:cNvPr>
          <p:cNvSpPr/>
          <p:nvPr/>
        </p:nvSpPr>
        <p:spPr>
          <a:xfrm>
            <a:off x="7152904" y="2097802"/>
            <a:ext cx="7881651" cy="666849"/>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spAutoFit/>
          </a:bodyPr>
          <a:lstStyle>
            <a:lvl1pPr algn="l">
              <a:defRPr sz="8000" b="1">
                <a:solidFill>
                  <a:srgbClr val="FFFFFF"/>
                </a:solidFill>
                <a:latin typeface="Helvetica Neue"/>
                <a:ea typeface="Helvetica Neue"/>
                <a:cs typeface="Helvetica Neue"/>
                <a:sym typeface="Helvetica Neue"/>
              </a:defRPr>
            </a:lvl1pPr>
          </a:lstStyle>
          <a:p>
            <a:endParaRPr sz="4000"/>
          </a:p>
        </p:txBody>
      </p:sp>
      <p:sp>
        <p:nvSpPr>
          <p:cNvPr id="8" name="El viajero">
            <a:extLst>
              <a:ext uri="{FF2B5EF4-FFF2-40B4-BE49-F238E27FC236}">
                <a16:creationId xmlns:a16="http://schemas.microsoft.com/office/drawing/2014/main" id="{592EAE25-C8EA-1348-8D6C-81A2A517B786}"/>
              </a:ext>
            </a:extLst>
          </p:cNvPr>
          <p:cNvSpPr/>
          <p:nvPr/>
        </p:nvSpPr>
        <p:spPr>
          <a:xfrm>
            <a:off x="7137400" y="384804"/>
            <a:ext cx="7881651" cy="666849"/>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spAutoFit/>
          </a:bodyPr>
          <a:lstStyle>
            <a:lvl1pPr algn="l">
              <a:defRPr sz="8000" b="1">
                <a:solidFill>
                  <a:srgbClr val="FFFFFF"/>
                </a:solidFill>
                <a:latin typeface="Helvetica Neue"/>
                <a:ea typeface="Helvetica Neue"/>
                <a:cs typeface="Helvetica Neue"/>
                <a:sym typeface="Helvetica Neue"/>
              </a:defRPr>
            </a:lvl1pPr>
          </a:lstStyle>
          <a:p>
            <a:endParaRPr sz="4000"/>
          </a:p>
        </p:txBody>
      </p:sp>
      <p:sp>
        <p:nvSpPr>
          <p:cNvPr id="12" name="El viajero">
            <a:extLst>
              <a:ext uri="{FF2B5EF4-FFF2-40B4-BE49-F238E27FC236}">
                <a16:creationId xmlns:a16="http://schemas.microsoft.com/office/drawing/2014/main" id="{B9BE1706-5DE3-E045-B8F6-6799B833562B}"/>
              </a:ext>
            </a:extLst>
          </p:cNvPr>
          <p:cNvSpPr/>
          <p:nvPr/>
        </p:nvSpPr>
        <p:spPr>
          <a:xfrm>
            <a:off x="6993467" y="3514924"/>
            <a:ext cx="4347324" cy="974626"/>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lvl1pPr algn="l">
              <a:defRPr sz="8000" b="1">
                <a:solidFill>
                  <a:srgbClr val="FFFFFF"/>
                </a:solidFill>
                <a:latin typeface="Helvetica Neue"/>
                <a:ea typeface="Helvetica Neue"/>
                <a:cs typeface="Helvetica Neue"/>
                <a:sym typeface="Helvetica Neue"/>
              </a:defRPr>
            </a:lvl1pPr>
          </a:lstStyle>
          <a:p>
            <a:r>
              <a:rPr lang="es-ES" sz="2000" i="1">
                <a:latin typeface="+mn-lt"/>
              </a:rPr>
              <a:t>Perro de San Juan</a:t>
            </a:r>
          </a:p>
          <a:p>
            <a:r>
              <a:rPr lang="es-ES" sz="2000" i="1" err="1">
                <a:latin typeface="+mn-lt"/>
              </a:rPr>
              <a:t>The</a:t>
            </a:r>
            <a:r>
              <a:rPr lang="es-ES" sz="2000" i="1">
                <a:latin typeface="+mn-lt"/>
              </a:rPr>
              <a:t> </a:t>
            </a:r>
            <a:r>
              <a:rPr lang="es-ES" sz="2000" i="1" err="1">
                <a:latin typeface="+mn-lt"/>
              </a:rPr>
              <a:t>Traveler</a:t>
            </a:r>
            <a:endParaRPr lang="es-ES" sz="2000" i="1">
              <a:latin typeface="+mn-lt"/>
            </a:endParaRPr>
          </a:p>
          <a:p>
            <a:endParaRPr sz="2000" i="1">
              <a:latin typeface="+mn-lt"/>
            </a:endParaRPr>
          </a:p>
        </p:txBody>
      </p:sp>
      <p:sp>
        <p:nvSpPr>
          <p:cNvPr id="13" name="Es una marca sabia, no por su edad -pues es joven-, si no por los viajes que ha tenido a lo largo de su vida, por haber convivido y compartido algo con muchos seres vivos durante esos recorridos, por conocer…">
            <a:extLst>
              <a:ext uri="{FF2B5EF4-FFF2-40B4-BE49-F238E27FC236}">
                <a16:creationId xmlns:a16="http://schemas.microsoft.com/office/drawing/2014/main" id="{AA449E81-113C-3D42-94C9-4E43A510BAC6}"/>
              </a:ext>
            </a:extLst>
          </p:cNvPr>
          <p:cNvSpPr/>
          <p:nvPr/>
        </p:nvSpPr>
        <p:spPr>
          <a:xfrm>
            <a:off x="6993467" y="4545261"/>
            <a:ext cx="4708382" cy="1128514"/>
          </a:xfrm>
          <a:prstGeom prst="rect">
            <a:avLst/>
          </a:prstGeom>
          <a:ln w="12700">
            <a:miter lim="400000"/>
          </a:ln>
          <a:extLst>
            <a:ext uri="{C572A759-6A51-4108-AA02-DFA0A04FC94B}">
              <ma14:wrappingTextBoxFlag xmlns="" xmlns:ma14="http://schemas.microsoft.com/office/mac/drawingml/2011/main" val="1"/>
            </a:ext>
          </a:extLst>
        </p:spPr>
        <p:txBody>
          <a:bodyPr wrap="square" lIns="25400" tIns="25400" rIns="25400" bIns="25400" anchor="ctr">
            <a:spAutoFit/>
          </a:bodyPr>
          <a:lstStyle/>
          <a:p>
            <a:r>
              <a:rPr lang="en-US" sz="1400" i="1">
                <a:solidFill>
                  <a:schemeClr val="bg1"/>
                </a:solidFill>
              </a:rPr>
              <a:t>Welcome to the world of: the adventurers, the born explorers, the all-terrain travelers, the beings that are free by nature, curious by excellence, the restless minds, the protagonists of the stories, the unreachable warriors, and the dream conquerors…</a:t>
            </a:r>
          </a:p>
          <a:p>
            <a:endParaRPr lang="en-US" sz="1400" i="1">
              <a:solidFill>
                <a:schemeClr val="bg1"/>
              </a:solidFill>
            </a:endParaRPr>
          </a:p>
        </p:txBody>
      </p:sp>
      <p:pic>
        <p:nvPicPr>
          <p:cNvPr id="9" name="Imagen 8" descr="Imagen que contiene dibujo&#10;&#10;Descripción generada automáticamente">
            <a:extLst>
              <a:ext uri="{FF2B5EF4-FFF2-40B4-BE49-F238E27FC236}">
                <a16:creationId xmlns:a16="http://schemas.microsoft.com/office/drawing/2014/main" id="{6339D590-7261-4AB9-92B6-B575949E79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65724" y="217750"/>
            <a:ext cx="1434587" cy="334108"/>
          </a:xfrm>
          <a:prstGeom prst="rect">
            <a:avLst/>
          </a:prstGeom>
        </p:spPr>
      </p:pic>
    </p:spTree>
    <p:extLst>
      <p:ext uri="{BB962C8B-B14F-4D97-AF65-F5344CB8AC3E}">
        <p14:creationId xmlns:p14="http://schemas.microsoft.com/office/powerpoint/2010/main" val="356799281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 name="FamBlack.jpg" descr="FamBlack.jpg"/>
          <p:cNvPicPr>
            <a:picLocks noChangeAspect="1"/>
          </p:cNvPicPr>
          <p:nvPr/>
        </p:nvPicPr>
        <p:blipFill>
          <a:blip r:embed="rId2"/>
          <a:stretch>
            <a:fillRect/>
          </a:stretch>
        </p:blipFill>
        <p:spPr>
          <a:xfrm>
            <a:off x="-1" y="-150612"/>
            <a:ext cx="12192001" cy="7159224"/>
          </a:xfrm>
          <a:prstGeom prst="rect">
            <a:avLst/>
          </a:prstGeom>
          <a:ln w="12700">
            <a:miter lim="400000"/>
          </a:ln>
        </p:spPr>
      </p:pic>
      <p:pic>
        <p:nvPicPr>
          <p:cNvPr id="191" name="Image" descr="Image"/>
          <p:cNvPicPr>
            <a:picLocks noChangeAspect="1"/>
          </p:cNvPicPr>
          <p:nvPr/>
        </p:nvPicPr>
        <p:blipFill>
          <a:blip r:embed="rId3"/>
          <a:stretch>
            <a:fillRect/>
          </a:stretch>
        </p:blipFill>
        <p:spPr>
          <a:xfrm>
            <a:off x="11067289" y="5812106"/>
            <a:ext cx="699029" cy="698138"/>
          </a:xfrm>
          <a:prstGeom prst="rect">
            <a:avLst/>
          </a:prstGeom>
          <a:ln w="12700">
            <a:miter lim="400000"/>
          </a:ln>
        </p:spPr>
      </p:pic>
    </p:spTree>
    <p:extLst>
      <p:ext uri="{BB962C8B-B14F-4D97-AF65-F5344CB8AC3E}">
        <p14:creationId xmlns:p14="http://schemas.microsoft.com/office/powerpoint/2010/main" val="1088477113"/>
      </p:ext>
    </p:extLst>
  </p:cSld>
  <p:clrMapOvr>
    <a:masterClrMapping/>
  </p:clrMapOvr>
  <mc:AlternateContent xmlns:mc="http://schemas.openxmlformats.org/markup-compatibility/2006" xmlns:p14="http://schemas.microsoft.com/office/powerpoint/2010/main">
    <mc:Choice Requires="p14">
      <p:transition spd="slow" p14:dur="1500">
        <p:dissolve/>
      </p:transition>
    </mc:Choice>
    <mc:Fallback xmlns:a14="http://schemas.microsoft.com/office/drawing/2010/main" xmlns:m="http://schemas.openxmlformats.org/officeDocument/2006/math"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slide 00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CuadroTexto 5"/>
          <p:cNvSpPr txBox="1"/>
          <p:nvPr/>
        </p:nvSpPr>
        <p:spPr>
          <a:xfrm>
            <a:off x="1405466" y="862615"/>
            <a:ext cx="3098800" cy="954107"/>
          </a:xfrm>
          <a:prstGeom prst="rect">
            <a:avLst/>
          </a:prstGeom>
          <a:noFill/>
        </p:spPr>
        <p:txBody>
          <a:bodyPr wrap="square" rtlCol="0">
            <a:spAutoFit/>
          </a:bodyPr>
          <a:lstStyle/>
          <a:p>
            <a:pPr algn="ctr"/>
            <a:r>
              <a:rPr lang="es-ES_tradnl" sz="2800" b="1">
                <a:solidFill>
                  <a:srgbClr val="FFFFFF"/>
                </a:solidFill>
                <a:latin typeface="Helvetica"/>
                <a:cs typeface="Helvetica"/>
              </a:rPr>
              <a:t>Certificaciones</a:t>
            </a:r>
          </a:p>
          <a:p>
            <a:pPr algn="ctr"/>
            <a:r>
              <a:rPr lang="es-ES_tradnl" sz="2800" b="1" i="1" err="1">
                <a:solidFill>
                  <a:srgbClr val="FFFFFF"/>
                </a:solidFill>
                <a:latin typeface="Helvetica"/>
                <a:cs typeface="Helvetica"/>
              </a:rPr>
              <a:t>Certifications</a:t>
            </a:r>
            <a:endParaRPr lang="es-ES" sz="2800" b="1" i="1">
              <a:latin typeface="Helvetica"/>
              <a:cs typeface="Helvetica"/>
            </a:endParaRPr>
          </a:p>
        </p:txBody>
      </p:sp>
      <p:pic>
        <p:nvPicPr>
          <p:cNvPr id="7" name="Imagen 6" descr="KOSH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4094" y="4131734"/>
            <a:ext cx="1536880" cy="1405468"/>
          </a:xfrm>
          <a:prstGeom prst="rect">
            <a:avLst/>
          </a:prstGeom>
        </p:spPr>
      </p:pic>
      <p:pic>
        <p:nvPicPr>
          <p:cNvPr id="4" name="Imagen 3" descr="logo copi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7066" y="2466257"/>
            <a:ext cx="2540000" cy="1078818"/>
          </a:xfrm>
          <a:prstGeom prst="rect">
            <a:avLst/>
          </a:prstGeom>
        </p:spPr>
      </p:pic>
    </p:spTree>
    <p:extLst>
      <p:ext uri="{BB962C8B-B14F-4D97-AF65-F5344CB8AC3E}">
        <p14:creationId xmlns:p14="http://schemas.microsoft.com/office/powerpoint/2010/main" val="234987679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9D90F90-83E8-5D42-8ADE-36D34F748FD7}"/>
              </a:ext>
            </a:extLst>
          </p:cNvPr>
          <p:cNvSpPr/>
          <p:nvPr/>
        </p:nvSpPr>
        <p:spPr>
          <a:xfrm>
            <a:off x="0" y="0"/>
            <a:ext cx="12192000" cy="6858000"/>
          </a:xfrm>
          <a:prstGeom prst="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3" name="Perro de San Juan es la postal del viajero que descubre el mundo. Para la imagen del Mezcal Cochinilla la figura emblematiza el proceso divino (figura del sol / ojo que todo lo ve) de la generación de la grana cochinilla en las cactaceas mexicanas (nopal), gracias a la intervención de la mano del hombre (base piramidal).">
            <a:extLst>
              <a:ext uri="{FF2B5EF4-FFF2-40B4-BE49-F238E27FC236}">
                <a16:creationId xmlns:a16="http://schemas.microsoft.com/office/drawing/2014/main" id="{9C01CF08-19FC-AE43-AA26-2AD83A365331}"/>
              </a:ext>
            </a:extLst>
          </p:cNvPr>
          <p:cNvSpPr txBox="1"/>
          <p:nvPr/>
        </p:nvSpPr>
        <p:spPr>
          <a:xfrm>
            <a:off x="826021" y="3868583"/>
            <a:ext cx="10205907" cy="2825867"/>
          </a:xfrm>
          <a:prstGeom prst="rect">
            <a:avLst/>
          </a:prstGeom>
          <a:solidFill>
            <a:schemeClr val="accent5">
              <a:lumMod val="40000"/>
              <a:lumOff val="6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lstStyle>
            <a:lvl1pPr defTabSz="304800">
              <a:lnSpc>
                <a:spcPct val="150000"/>
              </a:lnSpc>
              <a:defRPr sz="2600" i="1">
                <a:solidFill>
                  <a:srgbClr val="DCDEE0"/>
                </a:solidFill>
                <a:latin typeface="Baskerville"/>
                <a:ea typeface="Baskerville"/>
                <a:cs typeface="Baskerville"/>
                <a:sym typeface="Baskerville"/>
              </a:defRPr>
            </a:lvl1pPr>
          </a:lstStyle>
          <a:p>
            <a:pPr>
              <a:lnSpc>
                <a:spcPct val="100000"/>
              </a:lnSpc>
            </a:pPr>
            <a:r>
              <a:rPr lang="es-MX" sz="1600" b="1">
                <a:solidFill>
                  <a:schemeClr val="tx1">
                    <a:lumMod val="75000"/>
                    <a:lumOff val="25000"/>
                  </a:schemeClr>
                </a:solidFill>
                <a:latin typeface="+mn-lt"/>
              </a:rPr>
              <a:t>Para aquellos que comparten, inspiran, trascienden</a:t>
            </a:r>
            <a:r>
              <a:rPr lang="es-MX" sz="1600">
                <a:solidFill>
                  <a:schemeClr val="tx1">
                    <a:lumMod val="75000"/>
                    <a:lumOff val="25000"/>
                  </a:schemeClr>
                </a:solidFill>
                <a:latin typeface="+mn-lt"/>
              </a:rPr>
              <a:t>, </a:t>
            </a:r>
            <a:r>
              <a:rPr lang="es-MX" sz="1400">
                <a:solidFill>
                  <a:schemeClr val="tx1">
                    <a:lumMod val="75000"/>
                    <a:lumOff val="25000"/>
                  </a:schemeClr>
                </a:solidFill>
                <a:latin typeface="+mn-lt"/>
              </a:rPr>
              <a:t>esos que construyen puentes y no fronteras, los que están abiertos a nuevas experiencias y que disfrutan la vida al máximo, pero sobre todo, aquellos que dejan huella al lugar al que llegan.</a:t>
            </a:r>
            <a:endParaRPr lang="en-US" sz="1400">
              <a:solidFill>
                <a:schemeClr val="tx1">
                  <a:lumMod val="75000"/>
                  <a:lumOff val="25000"/>
                </a:schemeClr>
              </a:solidFill>
              <a:latin typeface="+mn-lt"/>
            </a:endParaRPr>
          </a:p>
          <a:p>
            <a:pPr>
              <a:lnSpc>
                <a:spcPct val="100000"/>
              </a:lnSpc>
            </a:pPr>
            <a:endParaRPr lang="es-MX" sz="1400">
              <a:solidFill>
                <a:schemeClr val="tx1">
                  <a:lumMod val="75000"/>
                  <a:lumOff val="25000"/>
                </a:schemeClr>
              </a:solidFill>
              <a:latin typeface="+mn-lt"/>
            </a:endParaRPr>
          </a:p>
          <a:p>
            <a:pPr>
              <a:lnSpc>
                <a:spcPct val="100000"/>
              </a:lnSpc>
            </a:pPr>
            <a:r>
              <a:rPr lang="es-MX" sz="1400">
                <a:solidFill>
                  <a:schemeClr val="tx1">
                    <a:lumMod val="75000"/>
                    <a:lumOff val="25000"/>
                  </a:schemeClr>
                </a:solidFill>
                <a:latin typeface="+mn-lt"/>
              </a:rPr>
              <a:t>Esto es Perro de San Juan, que utiliza en su primer etiqueta el monje sin cabeza, simbolizando aquella visión emblemática en el pueblo de San Dionisio Ocotepec.</a:t>
            </a:r>
          </a:p>
          <a:p>
            <a:pPr>
              <a:lnSpc>
                <a:spcPct val="100000"/>
              </a:lnSpc>
            </a:pPr>
            <a:endParaRPr lang="es-MX" sz="1400">
              <a:solidFill>
                <a:schemeClr val="tx1">
                  <a:lumMod val="75000"/>
                  <a:lumOff val="25000"/>
                </a:schemeClr>
              </a:solidFill>
              <a:latin typeface="+mn-lt"/>
            </a:endParaRPr>
          </a:p>
          <a:p>
            <a:pPr>
              <a:lnSpc>
                <a:spcPct val="100000"/>
              </a:lnSpc>
            </a:pPr>
            <a:endParaRPr lang="es-MX" sz="1400">
              <a:solidFill>
                <a:schemeClr val="tx1">
                  <a:lumMod val="75000"/>
                  <a:lumOff val="25000"/>
                </a:schemeClr>
              </a:solidFill>
              <a:latin typeface="+mn-lt"/>
            </a:endParaRPr>
          </a:p>
          <a:p>
            <a:pPr>
              <a:lnSpc>
                <a:spcPct val="100000"/>
              </a:lnSpc>
            </a:pPr>
            <a:r>
              <a:rPr lang="en-US" sz="1600" b="1">
                <a:solidFill>
                  <a:schemeClr val="tx1">
                    <a:lumMod val="75000"/>
                    <a:lumOff val="25000"/>
                  </a:schemeClr>
                </a:solidFill>
                <a:latin typeface="+mn-lt"/>
              </a:rPr>
              <a:t>For those who share, inspire, transcend, </a:t>
            </a:r>
            <a:r>
              <a:rPr lang="en-US" sz="1400">
                <a:solidFill>
                  <a:schemeClr val="tx1">
                    <a:lumMod val="75000"/>
                    <a:lumOff val="25000"/>
                  </a:schemeClr>
                </a:solidFill>
                <a:latin typeface="+mn-lt"/>
              </a:rPr>
              <a:t>those who build bridges not borders, those open to new experiences and who enjoy life to the fullest, but above all, those who leave a mark wherever they go.</a:t>
            </a:r>
          </a:p>
          <a:p>
            <a:pPr>
              <a:lnSpc>
                <a:spcPct val="100000"/>
              </a:lnSpc>
            </a:pPr>
            <a:endParaRPr lang="es-MX" sz="1400">
              <a:solidFill>
                <a:schemeClr val="tx1">
                  <a:lumMod val="75000"/>
                  <a:lumOff val="25000"/>
                </a:schemeClr>
              </a:solidFill>
              <a:latin typeface="+mn-lt"/>
            </a:endParaRPr>
          </a:p>
          <a:p>
            <a:pPr>
              <a:lnSpc>
                <a:spcPct val="100000"/>
              </a:lnSpc>
            </a:pPr>
            <a:r>
              <a:rPr lang="es-MX" sz="1400">
                <a:solidFill>
                  <a:schemeClr val="tx1">
                    <a:lumMod val="75000"/>
                    <a:lumOff val="25000"/>
                  </a:schemeClr>
                </a:solidFill>
                <a:latin typeface="+mn-lt"/>
              </a:rPr>
              <a:t>This is Perro de San Juan, who uses at its firts label a headless monk, symbolizing that emblematic vision at the San Dionisio Ocotepec Town.</a:t>
            </a:r>
          </a:p>
          <a:p>
            <a:pPr>
              <a:lnSpc>
                <a:spcPct val="100000"/>
              </a:lnSpc>
            </a:pPr>
            <a:endParaRPr lang="es-MX" sz="1400">
              <a:solidFill>
                <a:schemeClr val="tx1">
                  <a:lumMod val="75000"/>
                  <a:lumOff val="25000"/>
                </a:schemeClr>
              </a:solidFill>
              <a:latin typeface="+mn-lt"/>
            </a:endParaRPr>
          </a:p>
          <a:p>
            <a:pPr>
              <a:lnSpc>
                <a:spcPct val="100000"/>
              </a:lnSpc>
            </a:pPr>
            <a:endParaRPr lang="en-US" sz="1400">
              <a:solidFill>
                <a:schemeClr val="tx1">
                  <a:lumMod val="75000"/>
                  <a:lumOff val="25000"/>
                </a:schemeClr>
              </a:solidFill>
              <a:latin typeface="+mn-lt"/>
            </a:endParaRPr>
          </a:p>
        </p:txBody>
      </p:sp>
      <p:pic>
        <p:nvPicPr>
          <p:cNvPr id="9" name="Picture 8">
            <a:extLst>
              <a:ext uri="{FF2B5EF4-FFF2-40B4-BE49-F238E27FC236}">
                <a16:creationId xmlns:a16="http://schemas.microsoft.com/office/drawing/2014/main" id="{26BF9057-3A9B-3D4E-911C-0D334F7A31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321071">
            <a:off x="11093567" y="5800025"/>
            <a:ext cx="685800" cy="676275"/>
          </a:xfrm>
          <a:prstGeom prst="rect">
            <a:avLst/>
          </a:prstGeom>
        </p:spPr>
      </p:pic>
      <p:sp>
        <p:nvSpPr>
          <p:cNvPr id="7" name="Rectángulo 5">
            <a:extLst>
              <a:ext uri="{FF2B5EF4-FFF2-40B4-BE49-F238E27FC236}">
                <a16:creationId xmlns:a16="http://schemas.microsoft.com/office/drawing/2014/main" id="{1FF9EB68-5A0E-1B45-B2B8-357C6D0407C7}"/>
              </a:ext>
            </a:extLst>
          </p:cNvPr>
          <p:cNvSpPr/>
          <p:nvPr/>
        </p:nvSpPr>
        <p:spPr>
          <a:xfrm>
            <a:off x="221982" y="-173241"/>
            <a:ext cx="6096000" cy="707886"/>
          </a:xfrm>
          <a:prstGeom prst="rect">
            <a:avLst/>
          </a:prstGeom>
        </p:spPr>
        <p:txBody>
          <a:bodyPr>
            <a:spAutoFit/>
          </a:bodyPr>
          <a:lstStyle/>
          <a:p>
            <a:endParaRPr lang="es-MX" sz="2000" b="1">
              <a:solidFill>
                <a:schemeClr val="tx1">
                  <a:lumMod val="75000"/>
                  <a:lumOff val="25000"/>
                </a:schemeClr>
              </a:solidFill>
            </a:endParaRPr>
          </a:p>
          <a:p>
            <a:r>
              <a:rPr lang="es-MX" sz="2000" b="1">
                <a:solidFill>
                  <a:schemeClr val="tx1">
                    <a:lumMod val="75000"/>
                    <a:lumOff val="25000"/>
                  </a:schemeClr>
                </a:solidFill>
              </a:rPr>
              <a:t>PERRO DE SAN JUAN  ESPADÍN</a:t>
            </a:r>
          </a:p>
        </p:txBody>
      </p:sp>
      <p:pic>
        <p:nvPicPr>
          <p:cNvPr id="8" name="Imagen 4" descr="Imagen que contiene dibujo&#10;&#10;Descripción generada automáticamente">
            <a:extLst>
              <a:ext uri="{FF2B5EF4-FFF2-40B4-BE49-F238E27FC236}">
                <a16:creationId xmlns:a16="http://schemas.microsoft.com/office/drawing/2014/main" id="{13E8A10C-BD7F-7E46-8901-9446E483E1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5431" y="180702"/>
            <a:ext cx="1434587" cy="334108"/>
          </a:xfrm>
          <a:prstGeom prst="rect">
            <a:avLst/>
          </a:prstGeom>
        </p:spPr>
      </p:pic>
      <p:pic>
        <p:nvPicPr>
          <p:cNvPr id="5" name="Picture 4" descr="A picture containing dark&#10;&#10;Description automatically generated">
            <a:extLst>
              <a:ext uri="{FF2B5EF4-FFF2-40B4-BE49-F238E27FC236}">
                <a16:creationId xmlns:a16="http://schemas.microsoft.com/office/drawing/2014/main" id="{6E9743B2-EAC2-5843-8AC8-D64B6C83684D}"/>
              </a:ext>
            </a:extLst>
          </p:cNvPr>
          <p:cNvPicPr>
            <a:picLocks noChangeAspect="1"/>
          </p:cNvPicPr>
          <p:nvPr/>
        </p:nvPicPr>
        <p:blipFill>
          <a:blip r:embed="rId4"/>
          <a:stretch>
            <a:fillRect/>
          </a:stretch>
        </p:blipFill>
        <p:spPr>
          <a:xfrm>
            <a:off x="4824196" y="689419"/>
            <a:ext cx="2076752" cy="2921882"/>
          </a:xfrm>
          <a:prstGeom prst="rect">
            <a:avLst/>
          </a:prstGeom>
        </p:spPr>
      </p:pic>
    </p:spTree>
    <p:extLst>
      <p:ext uri="{BB962C8B-B14F-4D97-AF65-F5344CB8AC3E}">
        <p14:creationId xmlns:p14="http://schemas.microsoft.com/office/powerpoint/2010/main" val="128347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6AE0BDB0-2148-47CE-A65B-1563ED828636}"/>
              </a:ext>
            </a:extLst>
          </p:cNvPr>
          <p:cNvSpPr txBox="1"/>
          <p:nvPr/>
        </p:nvSpPr>
        <p:spPr>
          <a:xfrm>
            <a:off x="6454534" y="208759"/>
            <a:ext cx="4725140" cy="830997"/>
          </a:xfrm>
          <a:prstGeom prst="rect">
            <a:avLst/>
          </a:prstGeom>
          <a:noFill/>
        </p:spPr>
        <p:txBody>
          <a:bodyPr wrap="none" rtlCol="0">
            <a:spAutoFit/>
          </a:bodyPr>
          <a:lstStyle/>
          <a:p>
            <a:r>
              <a:rPr lang="es-MX" sz="2400" b="1">
                <a:solidFill>
                  <a:schemeClr val="bg1"/>
                </a:solidFill>
                <a:cs typeface="Times New Roman" panose="02020603050405020304" pitchFamily="18" charset="0"/>
              </a:rPr>
              <a:t>MEZCAL PERRO DE SAN JUAN AZUL </a:t>
            </a:r>
          </a:p>
          <a:p>
            <a:endParaRPr lang="es-MX" sz="2400">
              <a:solidFill>
                <a:schemeClr val="bg1"/>
              </a:solidFill>
              <a:cs typeface="Times New Roman" panose="02020603050405020304" pitchFamily="18" charset="0"/>
            </a:endParaRPr>
          </a:p>
        </p:txBody>
      </p:sp>
      <p:sp>
        <p:nvSpPr>
          <p:cNvPr id="7" name="Rectángulo 6">
            <a:extLst>
              <a:ext uri="{FF2B5EF4-FFF2-40B4-BE49-F238E27FC236}">
                <a16:creationId xmlns:a16="http://schemas.microsoft.com/office/drawing/2014/main" id="{81FA7BA0-D5CA-4129-A9F5-4FDDB04680A0}"/>
              </a:ext>
            </a:extLst>
          </p:cNvPr>
          <p:cNvSpPr/>
          <p:nvPr/>
        </p:nvSpPr>
        <p:spPr>
          <a:xfrm>
            <a:off x="2537650" y="658216"/>
            <a:ext cx="9088536" cy="6093976"/>
          </a:xfrm>
          <a:prstGeom prst="rect">
            <a:avLst/>
          </a:prstGeom>
        </p:spPr>
        <p:txBody>
          <a:bodyPr wrap="square">
            <a:spAutoFit/>
          </a:bodyPr>
          <a:lstStyle/>
          <a:p>
            <a:pPr lvl="8"/>
            <a:endParaRPr lang="es-MX" sz="1400">
              <a:solidFill>
                <a:schemeClr val="bg1"/>
              </a:solidFill>
              <a:cs typeface="Times New Roman" panose="02020603050405020304" pitchFamily="18" charset="0"/>
            </a:endParaRPr>
          </a:p>
          <a:p>
            <a:pPr lvl="8"/>
            <a:endParaRPr lang="es-MX" sz="1400">
              <a:solidFill>
                <a:schemeClr val="bg1"/>
              </a:solidFill>
              <a:cs typeface="Times New Roman" panose="02020603050405020304" pitchFamily="18" charset="0"/>
            </a:endParaRPr>
          </a:p>
          <a:p>
            <a:pPr lvl="8"/>
            <a:r>
              <a:rPr lang="es-MX" sz="1400" b="1">
                <a:solidFill>
                  <a:schemeClr val="bg1"/>
                </a:solidFill>
                <a:cs typeface="Times New Roman" panose="02020603050405020304" pitchFamily="18" charset="0"/>
              </a:rPr>
              <a:t>REGION:                             </a:t>
            </a:r>
            <a:r>
              <a:rPr lang="es-MX" sz="1400">
                <a:solidFill>
                  <a:schemeClr val="bg1"/>
                </a:solidFill>
                <a:cs typeface="Times New Roman" panose="02020603050405020304" pitchFamily="18" charset="0"/>
              </a:rPr>
              <a:t>SAN DIONISIO OCOTEPEC, OAXACA</a:t>
            </a:r>
          </a:p>
          <a:p>
            <a:pPr lvl="8"/>
            <a:r>
              <a:rPr lang="es-MX" sz="1400">
                <a:solidFill>
                  <a:schemeClr val="bg1"/>
                </a:solidFill>
                <a:cs typeface="Times New Roman" panose="02020603050405020304" pitchFamily="18" charset="0"/>
              </a:rPr>
              <a:t>	                     DESIGNITION OF ORIGIN</a:t>
            </a:r>
          </a:p>
          <a:p>
            <a:pPr lvl="8"/>
            <a:r>
              <a:rPr lang="es-MX" sz="1400">
                <a:solidFill>
                  <a:schemeClr val="bg1"/>
                </a:solidFill>
                <a:cs typeface="Times New Roman" panose="02020603050405020304" pitchFamily="18" charset="0"/>
              </a:rPr>
              <a:t>                                  </a:t>
            </a: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MAGUEY TYPE /</a:t>
            </a:r>
          </a:p>
          <a:p>
            <a:pPr lvl="8"/>
            <a:r>
              <a:rPr lang="es-MX" sz="1400">
                <a:solidFill>
                  <a:schemeClr val="bg1"/>
                </a:solidFill>
                <a:cs typeface="Times New Roman" panose="02020603050405020304" pitchFamily="18" charset="0"/>
              </a:rPr>
              <a:t>TIPO MAGUEY:                  100% AGAVE ANGUSTIFOLIA - ESPADIN </a:t>
            </a: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CATEGORY /</a:t>
            </a:r>
          </a:p>
          <a:p>
            <a:pPr lvl="8"/>
            <a:r>
              <a:rPr lang="es-MX" sz="1400">
                <a:solidFill>
                  <a:schemeClr val="bg1"/>
                </a:solidFill>
                <a:cs typeface="Times New Roman" panose="02020603050405020304" pitchFamily="18" charset="0"/>
              </a:rPr>
              <a:t>CATEGORÍA:                         JOVEN</a:t>
            </a:r>
          </a:p>
          <a:p>
            <a:pPr lvl="8"/>
            <a:endParaRPr lang="es-MX" sz="1400">
              <a:solidFill>
                <a:schemeClr val="bg1"/>
              </a:solidFill>
              <a:cs typeface="Times New Roman" panose="02020603050405020304" pitchFamily="18" charset="0"/>
            </a:endParaRPr>
          </a:p>
          <a:p>
            <a:pPr lvl="8"/>
            <a:r>
              <a:rPr lang="es-MX" sz="1400" b="1">
                <a:solidFill>
                  <a:schemeClr val="bg1"/>
                </a:solidFill>
                <a:cs typeface="Times New Roman" panose="02020603050405020304" pitchFamily="18" charset="0"/>
              </a:rPr>
              <a:t>TIPO DE HORNO</a:t>
            </a:r>
            <a:r>
              <a:rPr lang="es-MX" sz="1400">
                <a:solidFill>
                  <a:schemeClr val="bg1"/>
                </a:solidFill>
                <a:cs typeface="Times New Roman" panose="02020603050405020304" pitchFamily="18" charset="0"/>
              </a:rPr>
              <a:t>:               </a:t>
            </a:r>
            <a:r>
              <a:rPr lang="es-MX" sz="1400" i="1">
                <a:solidFill>
                  <a:schemeClr val="bg1"/>
                </a:solidFill>
                <a:cs typeface="Times New Roman" panose="02020603050405020304" pitchFamily="18" charset="0"/>
              </a:rPr>
              <a:t>STONE OVEN / </a:t>
            </a:r>
            <a:r>
              <a:rPr lang="es-MX" sz="1400">
                <a:solidFill>
                  <a:schemeClr val="bg1"/>
                </a:solidFill>
                <a:cs typeface="Times New Roman" panose="02020603050405020304" pitchFamily="18" charset="0"/>
              </a:rPr>
              <a:t>CÓNICO DE PIEDRA</a:t>
            </a: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GRINDING TYPE:               </a:t>
            </a:r>
            <a:r>
              <a:rPr lang="es-MX" sz="1400" i="1">
                <a:solidFill>
                  <a:schemeClr val="bg1"/>
                </a:solidFill>
                <a:cs typeface="Times New Roman" panose="02020603050405020304" pitchFamily="18" charset="0"/>
              </a:rPr>
              <a:t>TAONA STONE </a:t>
            </a:r>
            <a:r>
              <a:rPr lang="es-MX" sz="1400">
                <a:solidFill>
                  <a:schemeClr val="bg1"/>
                </a:solidFill>
                <a:cs typeface="Times New Roman" panose="02020603050405020304" pitchFamily="18" charset="0"/>
              </a:rPr>
              <a:t>/ PIEDRA TAONA </a:t>
            </a:r>
          </a:p>
          <a:p>
            <a:pPr lvl="8"/>
            <a:r>
              <a:rPr lang="es-MX" sz="1400">
                <a:solidFill>
                  <a:schemeClr val="bg1"/>
                </a:solidFill>
                <a:cs typeface="Times New Roman" panose="02020603050405020304" pitchFamily="18" charset="0"/>
              </a:rPr>
              <a:t>TIPO DE MOLIENDA</a:t>
            </a: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FERMENTATION VATS</a:t>
            </a:r>
            <a:r>
              <a:rPr lang="es-MX" sz="1400" b="1">
                <a:solidFill>
                  <a:schemeClr val="bg1"/>
                </a:solidFill>
                <a:cs typeface="Times New Roman" panose="02020603050405020304" pitchFamily="18" charset="0"/>
              </a:rPr>
              <a:t>:      </a:t>
            </a:r>
            <a:r>
              <a:rPr lang="es-MX" sz="1400">
                <a:solidFill>
                  <a:schemeClr val="bg1"/>
                </a:solidFill>
                <a:cs typeface="Times New Roman" panose="02020603050405020304" pitchFamily="18" charset="0"/>
              </a:rPr>
              <a:t>PINE OAK WOOD / MADERA DE ENCINO</a:t>
            </a:r>
          </a:p>
          <a:p>
            <a:pPr lvl="8"/>
            <a:r>
              <a:rPr lang="es-MX" sz="1200">
                <a:solidFill>
                  <a:schemeClr val="bg1"/>
                </a:solidFill>
                <a:cs typeface="Times New Roman" panose="02020603050405020304" pitchFamily="18" charset="0"/>
              </a:rPr>
              <a:t>TINAS DE FERMENTACIÓN</a:t>
            </a:r>
            <a:endParaRPr lang="es-MX" sz="1400">
              <a:solidFill>
                <a:schemeClr val="bg1"/>
              </a:solidFill>
              <a:cs typeface="Times New Roman" panose="02020603050405020304" pitchFamily="18" charset="0"/>
            </a:endParaRP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DISTILLATION:                  </a:t>
            </a:r>
            <a:r>
              <a:rPr lang="es-MX" sz="1400" i="1">
                <a:solidFill>
                  <a:schemeClr val="bg1"/>
                </a:solidFill>
                <a:cs typeface="Times New Roman" panose="02020603050405020304" pitchFamily="18" charset="0"/>
              </a:rPr>
              <a:t>(2) DOUBLE IN COPPER STILLS / </a:t>
            </a:r>
            <a:r>
              <a:rPr lang="es-MX" sz="1400">
                <a:solidFill>
                  <a:schemeClr val="bg1"/>
                </a:solidFill>
                <a:cs typeface="Times New Roman" panose="02020603050405020304" pitchFamily="18" charset="0"/>
              </a:rPr>
              <a:t>DOBLE EN                                                                     	                      ALAMBIQUES DE COBRE</a:t>
            </a: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CERTIFICATION:                </a:t>
            </a:r>
            <a:r>
              <a:rPr lang="es-MX" sz="1400">
                <a:solidFill>
                  <a:schemeClr val="bg1"/>
                </a:solidFill>
                <a:cs typeface="Times New Roman" panose="02020603050405020304" pitchFamily="18" charset="0"/>
              </a:rPr>
              <a:t>KOSHER</a:t>
            </a:r>
          </a:p>
          <a:p>
            <a:pPr lvl="8"/>
            <a:endParaRPr lang="es-MX" sz="1400">
              <a:solidFill>
                <a:schemeClr val="bg1"/>
              </a:solidFill>
              <a:cs typeface="Times New Roman" panose="02020603050405020304" pitchFamily="18" charset="0"/>
            </a:endParaRPr>
          </a:p>
          <a:p>
            <a:pPr lvl="8"/>
            <a:endParaRPr lang="es-MX" sz="1400">
              <a:solidFill>
                <a:schemeClr val="bg1"/>
              </a:solidFill>
              <a:cs typeface="Times New Roman" panose="02020603050405020304" pitchFamily="18" charset="0"/>
            </a:endParaRPr>
          </a:p>
          <a:p>
            <a:pPr lvl="8"/>
            <a:r>
              <a:rPr lang="es-MX" sz="1400" b="1">
                <a:solidFill>
                  <a:schemeClr val="bg1"/>
                </a:solidFill>
                <a:cs typeface="Times New Roman" panose="02020603050405020304" pitchFamily="18" charset="0"/>
              </a:rPr>
              <a:t>ALC. VOL. :                         </a:t>
            </a:r>
            <a:r>
              <a:rPr lang="es-MX" sz="1400">
                <a:solidFill>
                  <a:schemeClr val="bg1"/>
                </a:solidFill>
                <a:cs typeface="Times New Roman" panose="02020603050405020304" pitchFamily="18" charset="0"/>
              </a:rPr>
              <a:t>42.4% Vol.</a:t>
            </a:r>
          </a:p>
          <a:p>
            <a:pPr lvl="8"/>
            <a:endParaRPr lang="es-MX" sz="1400">
              <a:solidFill>
                <a:schemeClr val="bg1"/>
              </a:solidFill>
              <a:cs typeface="Times New Roman" panose="02020603050405020304" pitchFamily="18" charset="0"/>
            </a:endParaRPr>
          </a:p>
        </p:txBody>
      </p:sp>
      <p:pic>
        <p:nvPicPr>
          <p:cNvPr id="8" name="Imagen 7" descr="Imagen que contiene dibujo&#10;&#10;Descripción generada automáticamente">
            <a:extLst>
              <a:ext uri="{FF2B5EF4-FFF2-40B4-BE49-F238E27FC236}">
                <a16:creationId xmlns:a16="http://schemas.microsoft.com/office/drawing/2014/main" id="{724478F1-411D-4AF3-8596-26DB9DA8A0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35431" y="6155207"/>
            <a:ext cx="1434587" cy="334108"/>
          </a:xfrm>
          <a:prstGeom prst="rect">
            <a:avLst/>
          </a:prstGeom>
        </p:spPr>
      </p:pic>
      <p:pic>
        <p:nvPicPr>
          <p:cNvPr id="4" name="Imagen 3" descr="Botella de plástico&#10;&#10;Descripción generada automáticamente">
            <a:extLst>
              <a:ext uri="{FF2B5EF4-FFF2-40B4-BE49-F238E27FC236}">
                <a16:creationId xmlns:a16="http://schemas.microsoft.com/office/drawing/2014/main" id="{552CAB72-6014-41C5-949B-CDA7EF670238}"/>
              </a:ext>
            </a:extLst>
          </p:cNvPr>
          <p:cNvPicPr>
            <a:picLocks noChangeAspect="1"/>
          </p:cNvPicPr>
          <p:nvPr/>
        </p:nvPicPr>
        <p:blipFill>
          <a:blip r:embed="rId3"/>
          <a:stretch>
            <a:fillRect/>
          </a:stretch>
        </p:blipFill>
        <p:spPr>
          <a:xfrm>
            <a:off x="-37514" y="0"/>
            <a:ext cx="5147598" cy="6858000"/>
          </a:xfrm>
          <a:prstGeom prst="rect">
            <a:avLst/>
          </a:prstGeom>
        </p:spPr>
      </p:pic>
      <p:sp>
        <p:nvSpPr>
          <p:cNvPr id="5" name="Rectángulo 4">
            <a:extLst>
              <a:ext uri="{FF2B5EF4-FFF2-40B4-BE49-F238E27FC236}">
                <a16:creationId xmlns:a16="http://schemas.microsoft.com/office/drawing/2014/main" id="{9C771CD0-1E2C-4621-B49E-6BF5177EB7B8}"/>
              </a:ext>
            </a:extLst>
          </p:cNvPr>
          <p:cNvSpPr/>
          <p:nvPr/>
        </p:nvSpPr>
        <p:spPr>
          <a:xfrm>
            <a:off x="2537650" y="5133646"/>
            <a:ext cx="5310043" cy="307777"/>
          </a:xfrm>
          <a:prstGeom prst="rect">
            <a:avLst/>
          </a:prstGeom>
        </p:spPr>
        <p:txBody>
          <a:bodyPr wrap="square">
            <a:spAutoFit/>
          </a:bodyPr>
          <a:lstStyle/>
          <a:p>
            <a:pPr lvl="8"/>
            <a:r>
              <a:rPr lang="es-MX" sz="1400">
                <a:solidFill>
                  <a:schemeClr val="bg1"/>
                </a:solidFill>
                <a:cs typeface="Times New Roman" panose="02020603050405020304" pitchFamily="18" charset="0"/>
              </a:rPr>
              <a:t>DESTILACIÓN</a:t>
            </a:r>
          </a:p>
        </p:txBody>
      </p:sp>
      <p:sp>
        <p:nvSpPr>
          <p:cNvPr id="9" name="Rectángulo 8">
            <a:extLst>
              <a:ext uri="{FF2B5EF4-FFF2-40B4-BE49-F238E27FC236}">
                <a16:creationId xmlns:a16="http://schemas.microsoft.com/office/drawing/2014/main" id="{67306B2F-28DA-4B17-B806-00BFD3C8C04C}"/>
              </a:ext>
            </a:extLst>
          </p:cNvPr>
          <p:cNvSpPr/>
          <p:nvPr/>
        </p:nvSpPr>
        <p:spPr>
          <a:xfrm>
            <a:off x="2537650" y="5736991"/>
            <a:ext cx="5310043" cy="307777"/>
          </a:xfrm>
          <a:prstGeom prst="rect">
            <a:avLst/>
          </a:prstGeom>
        </p:spPr>
        <p:txBody>
          <a:bodyPr wrap="square">
            <a:spAutoFit/>
          </a:bodyPr>
          <a:lstStyle/>
          <a:p>
            <a:pPr lvl="8"/>
            <a:r>
              <a:rPr lang="es-MX" sz="1400">
                <a:solidFill>
                  <a:schemeClr val="bg1"/>
                </a:solidFill>
                <a:cs typeface="Times New Roman" panose="02020603050405020304" pitchFamily="18" charset="0"/>
              </a:rPr>
              <a:t>CERTIFICACIÒN</a:t>
            </a:r>
          </a:p>
        </p:txBody>
      </p:sp>
    </p:spTree>
    <p:extLst>
      <p:ext uri="{BB962C8B-B14F-4D97-AF65-F5344CB8AC3E}">
        <p14:creationId xmlns:p14="http://schemas.microsoft.com/office/powerpoint/2010/main" val="1993721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 name="Cochinilla.jpg" descr="Cochinilla.jpg"/>
          <p:cNvPicPr>
            <a:picLocks noChangeAspect="1"/>
          </p:cNvPicPr>
          <p:nvPr/>
        </p:nvPicPr>
        <p:blipFill>
          <a:blip r:embed="rId2"/>
          <a:stretch>
            <a:fillRect/>
          </a:stretch>
        </p:blipFill>
        <p:spPr>
          <a:xfrm>
            <a:off x="-1" y="-150613"/>
            <a:ext cx="12192001" cy="7159226"/>
          </a:xfrm>
          <a:prstGeom prst="rect">
            <a:avLst/>
          </a:prstGeom>
          <a:ln w="12700">
            <a:miter lim="400000"/>
          </a:ln>
        </p:spPr>
      </p:pic>
      <p:pic>
        <p:nvPicPr>
          <p:cNvPr id="200" name="Image" descr="Image"/>
          <p:cNvPicPr>
            <a:picLocks noChangeAspect="1"/>
          </p:cNvPicPr>
          <p:nvPr/>
        </p:nvPicPr>
        <p:blipFill>
          <a:blip r:embed="rId3"/>
          <a:stretch>
            <a:fillRect/>
          </a:stretch>
        </p:blipFill>
        <p:spPr>
          <a:xfrm>
            <a:off x="11067289" y="5812106"/>
            <a:ext cx="699029" cy="698138"/>
          </a:xfrm>
          <a:prstGeom prst="rect">
            <a:avLst/>
          </a:prstGeom>
          <a:ln w="12700">
            <a:miter lim="400000"/>
          </a:ln>
        </p:spPr>
      </p:pic>
      <p:sp>
        <p:nvSpPr>
          <p:cNvPr id="201" name="Perro de San Juan es la postal del viajero que descubre el mundo. Para la imagen del Mezcal Cochinilla la figura emblematiza el proceso divino (figura del sol / ojo que todo lo ve) de la generación de la grana cochinilla en las cactaceas mexicanas (nopal), gracias a la intervención de la mano del hombre (base piramidal)."/>
          <p:cNvSpPr txBox="1"/>
          <p:nvPr/>
        </p:nvSpPr>
        <p:spPr>
          <a:xfrm>
            <a:off x="1082600" y="4066528"/>
            <a:ext cx="10026797" cy="30739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8100" tIns="38100" rIns="38100" bIns="38100"/>
          <a:lstStyle>
            <a:lvl1pPr defTabSz="304800">
              <a:lnSpc>
                <a:spcPct val="150000"/>
              </a:lnSpc>
              <a:defRPr sz="2600" i="1">
                <a:solidFill>
                  <a:srgbClr val="DCDEE0"/>
                </a:solidFill>
                <a:latin typeface="Baskerville"/>
                <a:ea typeface="Baskerville"/>
                <a:cs typeface="Baskerville"/>
                <a:sym typeface="Baskerville"/>
              </a:defRPr>
            </a:lvl1pPr>
          </a:lstStyle>
          <a:p>
            <a:endParaRPr lang="es-MX" sz="1600" b="1" i="0">
              <a:latin typeface="+mn-lt"/>
            </a:endParaRPr>
          </a:p>
          <a:p>
            <a:r>
              <a:rPr lang="es-ES" sz="1400" b="1" i="0">
                <a:solidFill>
                  <a:schemeClr val="bg1"/>
                </a:solidFill>
                <a:latin typeface="+mn-lt"/>
              </a:rPr>
              <a:t>Perro de San Juan es la postal del viajero que descubre el mundo</a:t>
            </a:r>
            <a:r>
              <a:rPr lang="es-ES" sz="1400" i="0">
                <a:solidFill>
                  <a:schemeClr val="bg1"/>
                </a:solidFill>
                <a:latin typeface="+mn-lt"/>
              </a:rPr>
              <a:t>. Para la imagen del Mezcal Cochinilla la figura emblematiza el proceso divino (figura del sol / ojo que todo lo ve) de la generación de la grana cochinilla en las </a:t>
            </a:r>
            <a:r>
              <a:rPr lang="es-ES" sz="1400" i="0" err="1">
                <a:solidFill>
                  <a:schemeClr val="bg1"/>
                </a:solidFill>
                <a:latin typeface="+mn-lt"/>
              </a:rPr>
              <a:t>cactaceas</a:t>
            </a:r>
            <a:r>
              <a:rPr lang="es-ES" sz="1400" i="0">
                <a:solidFill>
                  <a:schemeClr val="bg1"/>
                </a:solidFill>
                <a:latin typeface="+mn-lt"/>
              </a:rPr>
              <a:t> mexicanas (nopal), gracias a la intervención de la mano del hombre (base piramidal).</a:t>
            </a:r>
          </a:p>
          <a:p>
            <a:endParaRPr lang="en-US" sz="1400" i="0">
              <a:solidFill>
                <a:schemeClr val="bg1"/>
              </a:solidFill>
              <a:latin typeface="+mn-lt"/>
            </a:endParaRPr>
          </a:p>
          <a:p>
            <a:r>
              <a:rPr lang="en-US" sz="1400" b="1">
                <a:solidFill>
                  <a:schemeClr val="bg1"/>
                </a:solidFill>
                <a:latin typeface="+mn-lt"/>
              </a:rPr>
              <a:t>It is the postcard of the traveler who discovers the world. </a:t>
            </a:r>
            <a:r>
              <a:rPr lang="en-US" sz="1400">
                <a:solidFill>
                  <a:schemeClr val="bg1"/>
                </a:solidFill>
                <a:latin typeface="+mn-lt"/>
              </a:rPr>
              <a:t>For the image of the Mezcal </a:t>
            </a:r>
            <a:r>
              <a:rPr lang="en-US" sz="1400" err="1">
                <a:solidFill>
                  <a:schemeClr val="bg1"/>
                </a:solidFill>
                <a:latin typeface="+mn-lt"/>
              </a:rPr>
              <a:t>Cochinilla</a:t>
            </a:r>
            <a:r>
              <a:rPr lang="en-US" sz="1400">
                <a:solidFill>
                  <a:schemeClr val="bg1"/>
                </a:solidFill>
                <a:latin typeface="+mn-lt"/>
              </a:rPr>
              <a:t>, the figure outlines the divine process (figure of the Sun / the eye that watches everything) of the generation of the cochineal grana within the Mexican cacti (nopal), thanks to the human hands´ intervention (pyramidal basis ).</a:t>
            </a:r>
            <a:endParaRPr lang="es-MX" sz="1400">
              <a:solidFill>
                <a:schemeClr val="bg1"/>
              </a:solidFill>
              <a:latin typeface="+mn-lt"/>
            </a:endParaRPr>
          </a:p>
        </p:txBody>
      </p:sp>
      <p:pic>
        <p:nvPicPr>
          <p:cNvPr id="5" name="Imagen 4" descr="Imagen que contiene dibujo&#10;&#10;Descripción generada automáticamente">
            <a:extLst>
              <a:ext uri="{FF2B5EF4-FFF2-40B4-BE49-F238E27FC236}">
                <a16:creationId xmlns:a16="http://schemas.microsoft.com/office/drawing/2014/main" id="{620C7F8A-06DD-4A4A-87C3-963089E125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35431" y="180702"/>
            <a:ext cx="1434587" cy="334108"/>
          </a:xfrm>
          <a:prstGeom prst="rect">
            <a:avLst/>
          </a:prstGeom>
        </p:spPr>
      </p:pic>
      <p:sp>
        <p:nvSpPr>
          <p:cNvPr id="2" name="Rectángulo 1">
            <a:extLst>
              <a:ext uri="{FF2B5EF4-FFF2-40B4-BE49-F238E27FC236}">
                <a16:creationId xmlns:a16="http://schemas.microsoft.com/office/drawing/2014/main" id="{7B87DF5E-669F-4F5B-ADE3-4CC7C10C6E52}"/>
              </a:ext>
            </a:extLst>
          </p:cNvPr>
          <p:cNvSpPr/>
          <p:nvPr/>
        </p:nvSpPr>
        <p:spPr>
          <a:xfrm>
            <a:off x="1040491" y="-150835"/>
            <a:ext cx="6096000" cy="707886"/>
          </a:xfrm>
          <a:prstGeom prst="rect">
            <a:avLst/>
          </a:prstGeom>
        </p:spPr>
        <p:txBody>
          <a:bodyPr>
            <a:spAutoFit/>
          </a:bodyPr>
          <a:lstStyle/>
          <a:p>
            <a:endParaRPr lang="es-MX" sz="2000" b="1">
              <a:solidFill>
                <a:schemeClr val="bg1"/>
              </a:solidFill>
            </a:endParaRPr>
          </a:p>
          <a:p>
            <a:r>
              <a:rPr lang="es-MX" sz="2000" b="1">
                <a:solidFill>
                  <a:schemeClr val="bg1"/>
                </a:solidFill>
              </a:rPr>
              <a:t>PERRO DE SAN JUAN GRANA COCHINILLA </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Imagen 6" descr="Imagen que contiene dibujo&#10;&#10;Descripción generada automáticamente">
            <a:extLst>
              <a:ext uri="{FF2B5EF4-FFF2-40B4-BE49-F238E27FC236}">
                <a16:creationId xmlns:a16="http://schemas.microsoft.com/office/drawing/2014/main" id="{0A3B4256-C33F-458C-AA83-206DF783EA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35431" y="6155207"/>
            <a:ext cx="1434587" cy="334108"/>
          </a:xfrm>
          <a:prstGeom prst="rect">
            <a:avLst/>
          </a:prstGeom>
        </p:spPr>
      </p:pic>
      <p:sp>
        <p:nvSpPr>
          <p:cNvPr id="8" name="Rectángulo 7">
            <a:extLst>
              <a:ext uri="{FF2B5EF4-FFF2-40B4-BE49-F238E27FC236}">
                <a16:creationId xmlns:a16="http://schemas.microsoft.com/office/drawing/2014/main" id="{44927B44-4E0D-44E5-87A1-C966BBF9CE57}"/>
              </a:ext>
            </a:extLst>
          </p:cNvPr>
          <p:cNvSpPr/>
          <p:nvPr/>
        </p:nvSpPr>
        <p:spPr>
          <a:xfrm>
            <a:off x="2537650" y="658216"/>
            <a:ext cx="9088536" cy="6093976"/>
          </a:xfrm>
          <a:prstGeom prst="rect">
            <a:avLst/>
          </a:prstGeom>
        </p:spPr>
        <p:txBody>
          <a:bodyPr wrap="square">
            <a:spAutoFit/>
          </a:bodyPr>
          <a:lstStyle/>
          <a:p>
            <a:pPr lvl="8"/>
            <a:endParaRPr lang="es-MX" sz="1400">
              <a:solidFill>
                <a:schemeClr val="bg1"/>
              </a:solidFill>
              <a:cs typeface="Times New Roman" panose="02020603050405020304" pitchFamily="18" charset="0"/>
            </a:endParaRPr>
          </a:p>
          <a:p>
            <a:pPr lvl="8"/>
            <a:endParaRPr lang="es-MX" sz="1400">
              <a:solidFill>
                <a:schemeClr val="bg1"/>
              </a:solidFill>
              <a:cs typeface="Times New Roman" panose="02020603050405020304" pitchFamily="18" charset="0"/>
            </a:endParaRPr>
          </a:p>
          <a:p>
            <a:pPr lvl="8"/>
            <a:r>
              <a:rPr lang="es-MX" sz="1400" b="1">
                <a:solidFill>
                  <a:schemeClr val="bg1"/>
                </a:solidFill>
                <a:cs typeface="Times New Roman" panose="02020603050405020304" pitchFamily="18" charset="0"/>
              </a:rPr>
              <a:t>REGION:                             </a:t>
            </a:r>
            <a:r>
              <a:rPr lang="es-MX" sz="1400">
                <a:solidFill>
                  <a:schemeClr val="bg1"/>
                </a:solidFill>
                <a:cs typeface="Times New Roman" panose="02020603050405020304" pitchFamily="18" charset="0"/>
              </a:rPr>
              <a:t>SAN DIONISIO OCOTEPEC, OAXACA</a:t>
            </a:r>
          </a:p>
          <a:p>
            <a:pPr lvl="8"/>
            <a:r>
              <a:rPr lang="es-MX" sz="1400">
                <a:solidFill>
                  <a:schemeClr val="bg1"/>
                </a:solidFill>
                <a:cs typeface="Times New Roman" panose="02020603050405020304" pitchFamily="18" charset="0"/>
              </a:rPr>
              <a:t>	                     DESIGNITION OF ORIGIN</a:t>
            </a:r>
          </a:p>
          <a:p>
            <a:pPr lvl="8"/>
            <a:r>
              <a:rPr lang="es-MX" sz="1400">
                <a:solidFill>
                  <a:schemeClr val="bg1"/>
                </a:solidFill>
                <a:cs typeface="Times New Roman" panose="02020603050405020304" pitchFamily="18" charset="0"/>
              </a:rPr>
              <a:t>                                  </a:t>
            </a: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MAGUEY TYPE /</a:t>
            </a:r>
          </a:p>
          <a:p>
            <a:pPr lvl="8"/>
            <a:r>
              <a:rPr lang="es-MX" sz="1400">
                <a:solidFill>
                  <a:schemeClr val="bg1"/>
                </a:solidFill>
                <a:cs typeface="Times New Roman" panose="02020603050405020304" pitchFamily="18" charset="0"/>
              </a:rPr>
              <a:t>TIPO MAGUEY:                  100% AGAVE ANGUSTIFOLIA - ESPADIN </a:t>
            </a: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CATEGORY /</a:t>
            </a:r>
          </a:p>
          <a:p>
            <a:pPr lvl="8"/>
            <a:r>
              <a:rPr lang="es-MX" sz="1400">
                <a:solidFill>
                  <a:schemeClr val="bg1"/>
                </a:solidFill>
                <a:cs typeface="Times New Roman" panose="02020603050405020304" pitchFamily="18" charset="0"/>
              </a:rPr>
              <a:t>CATEGORÍA:                         ABOCADO</a:t>
            </a:r>
          </a:p>
          <a:p>
            <a:pPr lvl="8"/>
            <a:endParaRPr lang="es-MX" sz="1400">
              <a:solidFill>
                <a:schemeClr val="bg1"/>
              </a:solidFill>
              <a:cs typeface="Times New Roman" panose="02020603050405020304" pitchFamily="18" charset="0"/>
            </a:endParaRPr>
          </a:p>
          <a:p>
            <a:pPr lvl="8"/>
            <a:r>
              <a:rPr lang="es-MX" sz="1400" b="1">
                <a:solidFill>
                  <a:schemeClr val="bg1"/>
                </a:solidFill>
                <a:cs typeface="Times New Roman" panose="02020603050405020304" pitchFamily="18" charset="0"/>
              </a:rPr>
              <a:t>TIPO DE HORNO</a:t>
            </a:r>
            <a:r>
              <a:rPr lang="es-MX" sz="1400">
                <a:solidFill>
                  <a:schemeClr val="bg1"/>
                </a:solidFill>
                <a:cs typeface="Times New Roman" panose="02020603050405020304" pitchFamily="18" charset="0"/>
              </a:rPr>
              <a:t>:               </a:t>
            </a:r>
            <a:r>
              <a:rPr lang="es-MX" sz="1400" i="1">
                <a:solidFill>
                  <a:schemeClr val="bg1"/>
                </a:solidFill>
                <a:cs typeface="Times New Roman" panose="02020603050405020304" pitchFamily="18" charset="0"/>
              </a:rPr>
              <a:t>STONE OVEN </a:t>
            </a:r>
            <a:r>
              <a:rPr lang="es-MX" sz="1400">
                <a:solidFill>
                  <a:schemeClr val="bg1"/>
                </a:solidFill>
                <a:cs typeface="Times New Roman" panose="02020603050405020304" pitchFamily="18" charset="0"/>
              </a:rPr>
              <a:t>/ CÓNICO DE PIEDRA</a:t>
            </a: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GRINDING TYPE:               </a:t>
            </a:r>
            <a:r>
              <a:rPr lang="es-MX" sz="1400" i="1">
                <a:solidFill>
                  <a:schemeClr val="bg1"/>
                </a:solidFill>
                <a:cs typeface="Times New Roman" panose="02020603050405020304" pitchFamily="18" charset="0"/>
              </a:rPr>
              <a:t>TAONA STONE / </a:t>
            </a:r>
            <a:r>
              <a:rPr lang="es-MX" sz="1400">
                <a:solidFill>
                  <a:schemeClr val="bg1"/>
                </a:solidFill>
                <a:cs typeface="Times New Roman" panose="02020603050405020304" pitchFamily="18" charset="0"/>
              </a:rPr>
              <a:t>PIEDRA TAONA </a:t>
            </a:r>
          </a:p>
          <a:p>
            <a:pPr lvl="8"/>
            <a:r>
              <a:rPr lang="es-MX" sz="1400">
                <a:solidFill>
                  <a:schemeClr val="bg1"/>
                </a:solidFill>
                <a:cs typeface="Times New Roman" panose="02020603050405020304" pitchFamily="18" charset="0"/>
              </a:rPr>
              <a:t>TIPO DE MOLIENDA</a:t>
            </a: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FERMENTATION VATS:      </a:t>
            </a:r>
            <a:r>
              <a:rPr lang="es-MX" sz="1400" i="1">
                <a:solidFill>
                  <a:schemeClr val="bg1"/>
                </a:solidFill>
                <a:cs typeface="Times New Roman" panose="02020603050405020304" pitchFamily="18" charset="0"/>
              </a:rPr>
              <a:t>PINE OAK WOOD / </a:t>
            </a:r>
            <a:r>
              <a:rPr lang="es-MX" sz="1400">
                <a:solidFill>
                  <a:schemeClr val="bg1"/>
                </a:solidFill>
                <a:cs typeface="Times New Roman" panose="02020603050405020304" pitchFamily="18" charset="0"/>
              </a:rPr>
              <a:t>MADERA DE ENCINO</a:t>
            </a:r>
          </a:p>
          <a:p>
            <a:pPr lvl="8"/>
            <a:r>
              <a:rPr lang="es-MX" sz="1200">
                <a:solidFill>
                  <a:schemeClr val="bg1"/>
                </a:solidFill>
                <a:cs typeface="Times New Roman" panose="02020603050405020304" pitchFamily="18" charset="0"/>
              </a:rPr>
              <a:t>TINAS DE FERMENTACIÓN</a:t>
            </a:r>
            <a:endParaRPr lang="es-MX" sz="1400">
              <a:solidFill>
                <a:schemeClr val="bg1"/>
              </a:solidFill>
              <a:cs typeface="Times New Roman" panose="02020603050405020304" pitchFamily="18" charset="0"/>
            </a:endParaRP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DISTILLATION:                  </a:t>
            </a:r>
            <a:r>
              <a:rPr lang="es-MX" sz="1400">
                <a:solidFill>
                  <a:schemeClr val="bg1"/>
                </a:solidFill>
                <a:cs typeface="Times New Roman" panose="02020603050405020304" pitchFamily="18" charset="0"/>
              </a:rPr>
              <a:t>(</a:t>
            </a:r>
            <a:r>
              <a:rPr lang="es-MX" sz="1400" i="1">
                <a:solidFill>
                  <a:schemeClr val="bg1"/>
                </a:solidFill>
                <a:cs typeface="Times New Roman" panose="02020603050405020304" pitchFamily="18" charset="0"/>
              </a:rPr>
              <a:t>2) DOUBLE IN COPPER STILLS </a:t>
            </a:r>
            <a:r>
              <a:rPr lang="es-MX" sz="1400">
                <a:solidFill>
                  <a:schemeClr val="bg1"/>
                </a:solidFill>
                <a:cs typeface="Times New Roman" panose="02020603050405020304" pitchFamily="18" charset="0"/>
              </a:rPr>
              <a:t>/ DOBLE EN                                                                     	                      ALAMBIQUES DE COBRE</a:t>
            </a: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CERTIFICATION:                </a:t>
            </a:r>
            <a:r>
              <a:rPr lang="es-MX" sz="1400">
                <a:solidFill>
                  <a:schemeClr val="bg1"/>
                </a:solidFill>
                <a:cs typeface="Times New Roman" panose="02020603050405020304" pitchFamily="18" charset="0"/>
              </a:rPr>
              <a:t>KOSHER</a:t>
            </a:r>
          </a:p>
          <a:p>
            <a:pPr lvl="8"/>
            <a:endParaRPr lang="es-MX" sz="1400">
              <a:solidFill>
                <a:schemeClr val="bg1"/>
              </a:solidFill>
              <a:cs typeface="Times New Roman" panose="02020603050405020304" pitchFamily="18" charset="0"/>
            </a:endParaRPr>
          </a:p>
          <a:p>
            <a:pPr lvl="8"/>
            <a:endParaRPr lang="es-MX" sz="1400">
              <a:solidFill>
                <a:schemeClr val="bg1"/>
              </a:solidFill>
              <a:cs typeface="Times New Roman" panose="02020603050405020304" pitchFamily="18" charset="0"/>
            </a:endParaRPr>
          </a:p>
          <a:p>
            <a:pPr lvl="8"/>
            <a:r>
              <a:rPr lang="es-MX" sz="1400" b="1">
                <a:solidFill>
                  <a:schemeClr val="bg1"/>
                </a:solidFill>
                <a:cs typeface="Times New Roman" panose="02020603050405020304" pitchFamily="18" charset="0"/>
              </a:rPr>
              <a:t>ALC. VOL. :                         </a:t>
            </a:r>
            <a:r>
              <a:rPr lang="es-MX" sz="1400">
                <a:solidFill>
                  <a:schemeClr val="bg1"/>
                </a:solidFill>
                <a:cs typeface="Times New Roman" panose="02020603050405020304" pitchFamily="18" charset="0"/>
              </a:rPr>
              <a:t>42.3% Vol.</a:t>
            </a:r>
          </a:p>
          <a:p>
            <a:pPr lvl="8"/>
            <a:endParaRPr lang="es-MX" sz="1400">
              <a:solidFill>
                <a:schemeClr val="bg1"/>
              </a:solidFill>
              <a:cs typeface="Times New Roman" panose="02020603050405020304" pitchFamily="18" charset="0"/>
            </a:endParaRPr>
          </a:p>
        </p:txBody>
      </p:sp>
      <p:sp>
        <p:nvSpPr>
          <p:cNvPr id="9" name="Rectángulo 8">
            <a:extLst>
              <a:ext uri="{FF2B5EF4-FFF2-40B4-BE49-F238E27FC236}">
                <a16:creationId xmlns:a16="http://schemas.microsoft.com/office/drawing/2014/main" id="{3A98C3E5-76B8-4F1C-AB59-FDC0218484FA}"/>
              </a:ext>
            </a:extLst>
          </p:cNvPr>
          <p:cNvSpPr/>
          <p:nvPr/>
        </p:nvSpPr>
        <p:spPr>
          <a:xfrm>
            <a:off x="2537650" y="5133646"/>
            <a:ext cx="5310043" cy="307777"/>
          </a:xfrm>
          <a:prstGeom prst="rect">
            <a:avLst/>
          </a:prstGeom>
        </p:spPr>
        <p:txBody>
          <a:bodyPr wrap="square">
            <a:spAutoFit/>
          </a:bodyPr>
          <a:lstStyle/>
          <a:p>
            <a:pPr lvl="8"/>
            <a:r>
              <a:rPr lang="es-MX" sz="1400">
                <a:solidFill>
                  <a:schemeClr val="bg1"/>
                </a:solidFill>
                <a:cs typeface="Times New Roman" panose="02020603050405020304" pitchFamily="18" charset="0"/>
              </a:rPr>
              <a:t>DESTILACIÓN</a:t>
            </a:r>
          </a:p>
        </p:txBody>
      </p:sp>
      <p:sp>
        <p:nvSpPr>
          <p:cNvPr id="10" name="Rectángulo 9">
            <a:extLst>
              <a:ext uri="{FF2B5EF4-FFF2-40B4-BE49-F238E27FC236}">
                <a16:creationId xmlns:a16="http://schemas.microsoft.com/office/drawing/2014/main" id="{616F1F7F-B181-4AF8-8655-8F948561E350}"/>
              </a:ext>
            </a:extLst>
          </p:cNvPr>
          <p:cNvSpPr/>
          <p:nvPr/>
        </p:nvSpPr>
        <p:spPr>
          <a:xfrm>
            <a:off x="2537650" y="5736991"/>
            <a:ext cx="5310043" cy="307777"/>
          </a:xfrm>
          <a:prstGeom prst="rect">
            <a:avLst/>
          </a:prstGeom>
        </p:spPr>
        <p:txBody>
          <a:bodyPr wrap="square">
            <a:spAutoFit/>
          </a:bodyPr>
          <a:lstStyle/>
          <a:p>
            <a:pPr lvl="8"/>
            <a:r>
              <a:rPr lang="es-MX" sz="1400">
                <a:solidFill>
                  <a:schemeClr val="bg1"/>
                </a:solidFill>
                <a:cs typeface="Times New Roman" panose="02020603050405020304" pitchFamily="18" charset="0"/>
              </a:rPr>
              <a:t>CERTIFICACIÒN</a:t>
            </a:r>
          </a:p>
        </p:txBody>
      </p:sp>
      <p:sp>
        <p:nvSpPr>
          <p:cNvPr id="11" name="CuadroTexto 10">
            <a:extLst>
              <a:ext uri="{FF2B5EF4-FFF2-40B4-BE49-F238E27FC236}">
                <a16:creationId xmlns:a16="http://schemas.microsoft.com/office/drawing/2014/main" id="{65CF2A73-B2B5-41E6-9E1A-602D508F19AA}"/>
              </a:ext>
            </a:extLst>
          </p:cNvPr>
          <p:cNvSpPr txBox="1"/>
          <p:nvPr/>
        </p:nvSpPr>
        <p:spPr>
          <a:xfrm>
            <a:off x="4905073" y="242717"/>
            <a:ext cx="6542304" cy="830997"/>
          </a:xfrm>
          <a:prstGeom prst="rect">
            <a:avLst/>
          </a:prstGeom>
          <a:noFill/>
        </p:spPr>
        <p:txBody>
          <a:bodyPr wrap="none" rtlCol="0">
            <a:spAutoFit/>
          </a:bodyPr>
          <a:lstStyle/>
          <a:p>
            <a:r>
              <a:rPr lang="es-MX" sz="2400" b="1">
                <a:solidFill>
                  <a:schemeClr val="bg1"/>
                </a:solidFill>
                <a:cs typeface="Times New Roman" panose="02020603050405020304" pitchFamily="18" charset="0"/>
              </a:rPr>
              <a:t>MEZCAL PERRO DE SAN JUAN GRANA COCHINILLA</a:t>
            </a:r>
            <a:endParaRPr lang="es-MX" sz="2400" b="1">
              <a:solidFill>
                <a:schemeClr val="bg1"/>
              </a:solidFill>
            </a:endParaRPr>
          </a:p>
          <a:p>
            <a:endParaRPr lang="es-MX" sz="2400" b="1">
              <a:solidFill>
                <a:schemeClr val="bg1"/>
              </a:solidFill>
            </a:endParaRPr>
          </a:p>
        </p:txBody>
      </p:sp>
      <p:pic>
        <p:nvPicPr>
          <p:cNvPr id="4" name="Imagen 3" descr="Una botella con una etiqueta de color rojo&#10;&#10;Descripción generada automáticamente">
            <a:extLst>
              <a:ext uri="{FF2B5EF4-FFF2-40B4-BE49-F238E27FC236}">
                <a16:creationId xmlns:a16="http://schemas.microsoft.com/office/drawing/2014/main" id="{EBE66AEE-96AE-4645-B2C0-55ADEF7DF3AA}"/>
              </a:ext>
            </a:extLst>
          </p:cNvPr>
          <p:cNvPicPr>
            <a:picLocks noChangeAspect="1"/>
          </p:cNvPicPr>
          <p:nvPr/>
        </p:nvPicPr>
        <p:blipFill>
          <a:blip r:embed="rId3"/>
          <a:stretch>
            <a:fillRect/>
          </a:stretch>
        </p:blipFill>
        <p:spPr>
          <a:xfrm>
            <a:off x="1353938" y="0"/>
            <a:ext cx="2367423" cy="6858000"/>
          </a:xfrm>
          <a:prstGeom prst="rect">
            <a:avLst/>
          </a:prstGeom>
        </p:spPr>
      </p:pic>
    </p:spTree>
    <p:extLst>
      <p:ext uri="{BB962C8B-B14F-4D97-AF65-F5344CB8AC3E}">
        <p14:creationId xmlns:p14="http://schemas.microsoft.com/office/powerpoint/2010/main" val="2148130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 name="Cirial.jpg" descr="Cirial.jpg"/>
          <p:cNvPicPr>
            <a:picLocks noChangeAspect="1"/>
          </p:cNvPicPr>
          <p:nvPr/>
        </p:nvPicPr>
        <p:blipFill>
          <a:blip r:embed="rId2"/>
          <a:stretch>
            <a:fillRect/>
          </a:stretch>
        </p:blipFill>
        <p:spPr>
          <a:xfrm>
            <a:off x="-1" y="-150612"/>
            <a:ext cx="12192001" cy="7159223"/>
          </a:xfrm>
          <a:prstGeom prst="rect">
            <a:avLst/>
          </a:prstGeom>
          <a:ln w="12700">
            <a:miter lim="400000"/>
          </a:ln>
        </p:spPr>
      </p:pic>
      <p:pic>
        <p:nvPicPr>
          <p:cNvPr id="204" name="Image" descr="Image"/>
          <p:cNvPicPr>
            <a:picLocks noChangeAspect="1"/>
          </p:cNvPicPr>
          <p:nvPr/>
        </p:nvPicPr>
        <p:blipFill>
          <a:blip r:embed="rId3"/>
          <a:stretch>
            <a:fillRect/>
          </a:stretch>
        </p:blipFill>
        <p:spPr>
          <a:xfrm>
            <a:off x="11067289" y="5812106"/>
            <a:ext cx="699029" cy="698138"/>
          </a:xfrm>
          <a:prstGeom prst="rect">
            <a:avLst/>
          </a:prstGeom>
          <a:ln w="12700">
            <a:miter lim="400000"/>
          </a:ln>
        </p:spPr>
      </p:pic>
      <p:pic>
        <p:nvPicPr>
          <p:cNvPr id="5" name="Imagen 4" descr="Imagen que contiene dibujo&#10;&#10;Descripción generada automáticamente">
            <a:extLst>
              <a:ext uri="{FF2B5EF4-FFF2-40B4-BE49-F238E27FC236}">
                <a16:creationId xmlns:a16="http://schemas.microsoft.com/office/drawing/2014/main" id="{D77280D5-A9F3-4AA0-9FB5-20F4B9F0DB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35431" y="180702"/>
            <a:ext cx="1434587" cy="334108"/>
          </a:xfrm>
          <a:prstGeom prst="rect">
            <a:avLst/>
          </a:prstGeom>
        </p:spPr>
      </p:pic>
      <p:sp>
        <p:nvSpPr>
          <p:cNvPr id="2" name="Rectángulo 1">
            <a:extLst>
              <a:ext uri="{FF2B5EF4-FFF2-40B4-BE49-F238E27FC236}">
                <a16:creationId xmlns:a16="http://schemas.microsoft.com/office/drawing/2014/main" id="{275032B1-880B-4367-9DDE-C610C20BA036}"/>
              </a:ext>
            </a:extLst>
          </p:cNvPr>
          <p:cNvSpPr/>
          <p:nvPr/>
        </p:nvSpPr>
        <p:spPr>
          <a:xfrm>
            <a:off x="914400" y="3938871"/>
            <a:ext cx="9952383" cy="2739211"/>
          </a:xfrm>
          <a:prstGeom prst="rect">
            <a:avLst/>
          </a:prstGeom>
        </p:spPr>
        <p:txBody>
          <a:bodyPr wrap="square">
            <a:spAutoFit/>
          </a:bodyPr>
          <a:lstStyle/>
          <a:p>
            <a:pPr>
              <a:spcAft>
                <a:spcPts val="0"/>
              </a:spcAft>
            </a:pPr>
            <a:endParaRPr lang="es-MX">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en-US" sz="1400" i="1">
              <a:latin typeface="Calibri" panose="020F0502020204030204" pitchFamily="34" charset="0"/>
              <a:ea typeface="Calibri" panose="020F0502020204030204" pitchFamily="34" charset="0"/>
              <a:cs typeface="Times New Roman" panose="02020603050405020304" pitchFamily="18" charset="0"/>
            </a:endParaRPr>
          </a:p>
          <a:p>
            <a:r>
              <a:rPr lang="es-ES" sz="1400" b="1"/>
              <a:t>Perro de San Juan es la anécdota en la libreta del viajero</a:t>
            </a:r>
            <a:r>
              <a:rPr lang="es-ES" sz="1400"/>
              <a:t>. Para la imagen del Mezcal Cirial la figura emblematiza la forma esbelta del maguey cirial, caricaturizado como una palmera por su proporción alta. La base en la que se ubica esta pirámide significa la intervención humana de su producción controlada. Las iniciales de S. D. O. Obedecen a San Dionisio Ocotepec, mientras que la serpiente representa el ciclo eterno de la vida y la muerte, aludiendo al proceso de la producción del mezcal.</a:t>
            </a:r>
          </a:p>
          <a:p>
            <a:pPr>
              <a:spcAft>
                <a:spcPts val="0"/>
              </a:spcAft>
            </a:pPr>
            <a:endParaRPr lang="en-US" sz="1400" i="1">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en-US" sz="1400" i="1">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sz="1400" b="1" i="1">
                <a:latin typeface="Calibri" panose="020F0502020204030204" pitchFamily="34" charset="0"/>
                <a:ea typeface="Calibri" panose="020F0502020204030204" pitchFamily="34" charset="0"/>
                <a:cs typeface="Times New Roman" panose="02020603050405020304" pitchFamily="18" charset="0"/>
              </a:rPr>
              <a:t>It is the story written in the traveler's notebook</a:t>
            </a:r>
            <a:r>
              <a:rPr lang="en-US" sz="1400" i="1">
                <a:latin typeface="Calibri" panose="020F0502020204030204" pitchFamily="34" charset="0"/>
                <a:ea typeface="Calibri" panose="020F0502020204030204" pitchFamily="34" charset="0"/>
                <a:cs typeface="Times New Roman" panose="02020603050405020304" pitchFamily="18" charset="0"/>
              </a:rPr>
              <a:t>. For the image of the </a:t>
            </a:r>
            <a:r>
              <a:rPr lang="en-US" sz="1400" i="1" err="1">
                <a:latin typeface="Calibri" panose="020F0502020204030204" pitchFamily="34" charset="0"/>
                <a:ea typeface="Calibri" panose="020F0502020204030204" pitchFamily="34" charset="0"/>
                <a:cs typeface="Times New Roman" panose="02020603050405020304" pitchFamily="18" charset="0"/>
              </a:rPr>
              <a:t>Cirial</a:t>
            </a:r>
            <a:r>
              <a:rPr lang="en-US" sz="1400" i="1">
                <a:latin typeface="Calibri" panose="020F0502020204030204" pitchFamily="34" charset="0"/>
                <a:ea typeface="Calibri" panose="020F0502020204030204" pitchFamily="34" charset="0"/>
                <a:cs typeface="Times New Roman" panose="02020603050405020304" pitchFamily="18" charset="0"/>
              </a:rPr>
              <a:t> Mezcal, the figure outlines the slim shape of the </a:t>
            </a:r>
            <a:r>
              <a:rPr lang="en-US" sz="1400" i="1" err="1">
                <a:latin typeface="Calibri" panose="020F0502020204030204" pitchFamily="34" charset="0"/>
                <a:ea typeface="Calibri" panose="020F0502020204030204" pitchFamily="34" charset="0"/>
                <a:cs typeface="Times New Roman" panose="02020603050405020304" pitchFamily="18" charset="0"/>
              </a:rPr>
              <a:t>cirial</a:t>
            </a:r>
            <a:r>
              <a:rPr lang="en-US" sz="1400" i="1">
                <a:latin typeface="Calibri" panose="020F0502020204030204" pitchFamily="34" charset="0"/>
                <a:ea typeface="Calibri" panose="020F0502020204030204" pitchFamily="34" charset="0"/>
                <a:cs typeface="Times New Roman" panose="02020603050405020304" pitchFamily="18" charset="0"/>
              </a:rPr>
              <a:t> maguey, caricatured as a palm tree for its high proportion. The basis on which this pyramid is located means the human intervention of its controlled production. The initials of S. D. O. obey San Dionisio </a:t>
            </a:r>
            <a:r>
              <a:rPr lang="en-US" sz="1400" i="1" err="1">
                <a:latin typeface="Calibri" panose="020F0502020204030204" pitchFamily="34" charset="0"/>
                <a:ea typeface="Calibri" panose="020F0502020204030204" pitchFamily="34" charset="0"/>
                <a:cs typeface="Times New Roman" panose="02020603050405020304" pitchFamily="18" charset="0"/>
              </a:rPr>
              <a:t>Ocotepec</a:t>
            </a:r>
            <a:r>
              <a:rPr lang="en-US" sz="1400" i="1">
                <a:latin typeface="Calibri" panose="020F0502020204030204" pitchFamily="34" charset="0"/>
                <a:ea typeface="Calibri" panose="020F0502020204030204" pitchFamily="34" charset="0"/>
                <a:cs typeface="Times New Roman" panose="02020603050405020304" pitchFamily="18" charset="0"/>
              </a:rPr>
              <a:t>, while the snake represents the eternal cycle of life and death, alluding the process of mezcal production.</a:t>
            </a:r>
            <a:endParaRPr lang="es-MX" sz="1400" i="1">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ángulo 5">
            <a:extLst>
              <a:ext uri="{FF2B5EF4-FFF2-40B4-BE49-F238E27FC236}">
                <a16:creationId xmlns:a16="http://schemas.microsoft.com/office/drawing/2014/main" id="{F6CACD4B-CE43-4935-840F-2E33972211D2}"/>
              </a:ext>
            </a:extLst>
          </p:cNvPr>
          <p:cNvSpPr/>
          <p:nvPr/>
        </p:nvSpPr>
        <p:spPr>
          <a:xfrm>
            <a:off x="1040491" y="-150835"/>
            <a:ext cx="6096000" cy="707886"/>
          </a:xfrm>
          <a:prstGeom prst="rect">
            <a:avLst/>
          </a:prstGeom>
        </p:spPr>
        <p:txBody>
          <a:bodyPr>
            <a:spAutoFit/>
          </a:bodyPr>
          <a:lstStyle/>
          <a:p>
            <a:endParaRPr lang="es-MX" sz="2000" b="1"/>
          </a:p>
          <a:p>
            <a:r>
              <a:rPr lang="es-MX" sz="2000" b="1"/>
              <a:t>PERRO DE SAN JUAN  CIRIAL</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xmlns:m="http://schemas.openxmlformats.org/officeDocument/2006/math" xmlns:a14="http://schemas.microsoft.com/office/drawing/2010/main">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FE989F00-7DE3-40AF-96BA-11C04A1B7A5D}"/>
              </a:ext>
            </a:extLst>
          </p:cNvPr>
          <p:cNvSpPr txBox="1"/>
          <p:nvPr/>
        </p:nvSpPr>
        <p:spPr>
          <a:xfrm>
            <a:off x="6209475" y="288285"/>
            <a:ext cx="4808496" cy="830997"/>
          </a:xfrm>
          <a:prstGeom prst="rect">
            <a:avLst/>
          </a:prstGeom>
          <a:noFill/>
        </p:spPr>
        <p:txBody>
          <a:bodyPr wrap="none" rtlCol="0">
            <a:spAutoFit/>
          </a:bodyPr>
          <a:lstStyle/>
          <a:p>
            <a:r>
              <a:rPr lang="es-MX" sz="2400" b="1">
                <a:solidFill>
                  <a:schemeClr val="bg1"/>
                </a:solidFill>
                <a:cs typeface="Times New Roman" panose="02020603050405020304" pitchFamily="18" charset="0"/>
              </a:rPr>
              <a:t>MEZCAL PERRO DE SAN JUAN CIRIAL</a:t>
            </a:r>
            <a:endParaRPr lang="es-MX" sz="2400" b="1">
              <a:solidFill>
                <a:schemeClr val="bg1"/>
              </a:solidFill>
            </a:endParaRPr>
          </a:p>
          <a:p>
            <a:endParaRPr lang="es-MX" sz="2400" b="1">
              <a:solidFill>
                <a:schemeClr val="bg1"/>
              </a:solidFill>
            </a:endParaRPr>
          </a:p>
        </p:txBody>
      </p:sp>
      <p:pic>
        <p:nvPicPr>
          <p:cNvPr id="6" name="Imagen 5" descr="Imagen que contiene dibujo&#10;&#10;Descripción generada automáticamente">
            <a:extLst>
              <a:ext uri="{FF2B5EF4-FFF2-40B4-BE49-F238E27FC236}">
                <a16:creationId xmlns:a16="http://schemas.microsoft.com/office/drawing/2014/main" id="{6B651164-2003-43C9-8D02-D096D9B3D3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3145" y="6278959"/>
            <a:ext cx="1434587" cy="334108"/>
          </a:xfrm>
          <a:prstGeom prst="rect">
            <a:avLst/>
          </a:prstGeom>
        </p:spPr>
      </p:pic>
      <p:pic>
        <p:nvPicPr>
          <p:cNvPr id="4" name="Imagen 3" descr="Imagen que contiene interior, botella, tabla, blanco&#10;&#10;Descripción generada automáticamente">
            <a:extLst>
              <a:ext uri="{FF2B5EF4-FFF2-40B4-BE49-F238E27FC236}">
                <a16:creationId xmlns:a16="http://schemas.microsoft.com/office/drawing/2014/main" id="{59EE8CA5-C541-40DC-B1C4-7CA6FD6D4ECB}"/>
              </a:ext>
            </a:extLst>
          </p:cNvPr>
          <p:cNvPicPr>
            <a:picLocks noChangeAspect="1"/>
          </p:cNvPicPr>
          <p:nvPr/>
        </p:nvPicPr>
        <p:blipFill>
          <a:blip r:embed="rId3"/>
          <a:stretch>
            <a:fillRect/>
          </a:stretch>
        </p:blipFill>
        <p:spPr>
          <a:xfrm>
            <a:off x="0" y="0"/>
            <a:ext cx="5147598" cy="6858000"/>
          </a:xfrm>
          <a:prstGeom prst="rect">
            <a:avLst/>
          </a:prstGeom>
        </p:spPr>
      </p:pic>
      <p:sp>
        <p:nvSpPr>
          <p:cNvPr id="9" name="Rectángulo 8">
            <a:extLst>
              <a:ext uri="{FF2B5EF4-FFF2-40B4-BE49-F238E27FC236}">
                <a16:creationId xmlns:a16="http://schemas.microsoft.com/office/drawing/2014/main" id="{3989ECBD-35CD-49FB-A550-D4CC187F1664}"/>
              </a:ext>
            </a:extLst>
          </p:cNvPr>
          <p:cNvSpPr/>
          <p:nvPr/>
        </p:nvSpPr>
        <p:spPr>
          <a:xfrm>
            <a:off x="2537650" y="658216"/>
            <a:ext cx="9088536" cy="6093976"/>
          </a:xfrm>
          <a:prstGeom prst="rect">
            <a:avLst/>
          </a:prstGeom>
        </p:spPr>
        <p:txBody>
          <a:bodyPr wrap="square">
            <a:spAutoFit/>
          </a:bodyPr>
          <a:lstStyle/>
          <a:p>
            <a:pPr lvl="8"/>
            <a:endParaRPr lang="es-MX" sz="1400">
              <a:solidFill>
                <a:schemeClr val="bg1"/>
              </a:solidFill>
              <a:cs typeface="Times New Roman" panose="02020603050405020304" pitchFamily="18" charset="0"/>
            </a:endParaRPr>
          </a:p>
          <a:p>
            <a:pPr lvl="8"/>
            <a:endParaRPr lang="es-MX" sz="1400">
              <a:solidFill>
                <a:schemeClr val="bg1"/>
              </a:solidFill>
              <a:cs typeface="Times New Roman" panose="02020603050405020304" pitchFamily="18" charset="0"/>
            </a:endParaRPr>
          </a:p>
          <a:p>
            <a:pPr lvl="8"/>
            <a:r>
              <a:rPr lang="es-MX" sz="1400" b="1">
                <a:solidFill>
                  <a:schemeClr val="bg1"/>
                </a:solidFill>
                <a:cs typeface="Times New Roman" panose="02020603050405020304" pitchFamily="18" charset="0"/>
              </a:rPr>
              <a:t>REGION:                             </a:t>
            </a:r>
            <a:r>
              <a:rPr lang="es-MX" sz="1400">
                <a:solidFill>
                  <a:schemeClr val="bg1"/>
                </a:solidFill>
                <a:cs typeface="Times New Roman" panose="02020603050405020304" pitchFamily="18" charset="0"/>
              </a:rPr>
              <a:t>SAN DIONISIO OCOTEPEC, OAXACA</a:t>
            </a:r>
          </a:p>
          <a:p>
            <a:pPr lvl="8"/>
            <a:r>
              <a:rPr lang="es-MX" sz="1400">
                <a:solidFill>
                  <a:schemeClr val="bg1"/>
                </a:solidFill>
                <a:cs typeface="Times New Roman" panose="02020603050405020304" pitchFamily="18" charset="0"/>
              </a:rPr>
              <a:t>	                     DESIGNITION OF ORIGIN</a:t>
            </a:r>
          </a:p>
          <a:p>
            <a:pPr lvl="8"/>
            <a:r>
              <a:rPr lang="es-MX" sz="1400">
                <a:solidFill>
                  <a:schemeClr val="bg1"/>
                </a:solidFill>
                <a:cs typeface="Times New Roman" panose="02020603050405020304" pitchFamily="18" charset="0"/>
              </a:rPr>
              <a:t>                                  </a:t>
            </a: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MAGUEY TYPE /</a:t>
            </a:r>
          </a:p>
          <a:p>
            <a:pPr lvl="8"/>
            <a:r>
              <a:rPr lang="es-MX" sz="1400">
                <a:solidFill>
                  <a:schemeClr val="bg1"/>
                </a:solidFill>
                <a:cs typeface="Times New Roman" panose="02020603050405020304" pitchFamily="18" charset="0"/>
              </a:rPr>
              <a:t>TIPO MAGUEY:                  100% AGAVE KARWINSKII  - CIRIAL </a:t>
            </a: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CATEGORY /</a:t>
            </a:r>
          </a:p>
          <a:p>
            <a:pPr lvl="8"/>
            <a:r>
              <a:rPr lang="es-MX" sz="1400">
                <a:solidFill>
                  <a:schemeClr val="bg1"/>
                </a:solidFill>
                <a:cs typeface="Times New Roman" panose="02020603050405020304" pitchFamily="18" charset="0"/>
              </a:rPr>
              <a:t>CATEGORÍA:                         JOVEN</a:t>
            </a:r>
          </a:p>
          <a:p>
            <a:pPr lvl="8"/>
            <a:endParaRPr lang="es-MX" sz="1400">
              <a:solidFill>
                <a:schemeClr val="bg1"/>
              </a:solidFill>
              <a:cs typeface="Times New Roman" panose="02020603050405020304" pitchFamily="18" charset="0"/>
            </a:endParaRPr>
          </a:p>
          <a:p>
            <a:pPr lvl="8"/>
            <a:r>
              <a:rPr lang="es-MX" sz="1400" b="1">
                <a:solidFill>
                  <a:schemeClr val="bg1"/>
                </a:solidFill>
                <a:cs typeface="Times New Roman" panose="02020603050405020304" pitchFamily="18" charset="0"/>
              </a:rPr>
              <a:t>TIPO DE HORNO</a:t>
            </a:r>
            <a:r>
              <a:rPr lang="es-MX" sz="1400">
                <a:solidFill>
                  <a:schemeClr val="bg1"/>
                </a:solidFill>
                <a:cs typeface="Times New Roman" panose="02020603050405020304" pitchFamily="18" charset="0"/>
              </a:rPr>
              <a:t>:               </a:t>
            </a:r>
            <a:r>
              <a:rPr lang="es-MX" sz="1400" i="1">
                <a:solidFill>
                  <a:schemeClr val="bg1"/>
                </a:solidFill>
                <a:cs typeface="Times New Roman" panose="02020603050405020304" pitchFamily="18" charset="0"/>
              </a:rPr>
              <a:t>STONE OVEN </a:t>
            </a:r>
            <a:r>
              <a:rPr lang="es-MX" sz="1400">
                <a:solidFill>
                  <a:schemeClr val="bg1"/>
                </a:solidFill>
                <a:cs typeface="Times New Roman" panose="02020603050405020304" pitchFamily="18" charset="0"/>
              </a:rPr>
              <a:t>/ CÓNICO DE PIEDRA</a:t>
            </a: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GRINDING TYPE:              </a:t>
            </a:r>
            <a:r>
              <a:rPr lang="es-MX" sz="1400" b="1">
                <a:solidFill>
                  <a:schemeClr val="bg1"/>
                </a:solidFill>
                <a:cs typeface="Times New Roman" panose="02020603050405020304" pitchFamily="18" charset="0"/>
              </a:rPr>
              <a:t> </a:t>
            </a:r>
            <a:r>
              <a:rPr lang="es-MX" sz="1400">
                <a:solidFill>
                  <a:schemeClr val="bg1"/>
                </a:solidFill>
                <a:cs typeface="Times New Roman" panose="02020603050405020304" pitchFamily="18" charset="0"/>
              </a:rPr>
              <a:t>TAONA STONE / PIEDRA TAONA </a:t>
            </a:r>
          </a:p>
          <a:p>
            <a:pPr lvl="8"/>
            <a:r>
              <a:rPr lang="es-MX" sz="1400">
                <a:solidFill>
                  <a:schemeClr val="bg1"/>
                </a:solidFill>
                <a:cs typeface="Times New Roman" panose="02020603050405020304" pitchFamily="18" charset="0"/>
              </a:rPr>
              <a:t>TIPO DE MOLIENDA</a:t>
            </a: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FERMENTATION VATS:      </a:t>
            </a:r>
            <a:r>
              <a:rPr lang="es-MX" sz="1400" i="1">
                <a:solidFill>
                  <a:schemeClr val="bg1"/>
                </a:solidFill>
                <a:cs typeface="Times New Roman" panose="02020603050405020304" pitchFamily="18" charset="0"/>
              </a:rPr>
              <a:t>PINE OAK WOOD </a:t>
            </a:r>
            <a:r>
              <a:rPr lang="es-MX" sz="1400">
                <a:solidFill>
                  <a:schemeClr val="bg1"/>
                </a:solidFill>
                <a:cs typeface="Times New Roman" panose="02020603050405020304" pitchFamily="18" charset="0"/>
              </a:rPr>
              <a:t>/ MADERA DE ENCINO</a:t>
            </a:r>
          </a:p>
          <a:p>
            <a:pPr lvl="8"/>
            <a:r>
              <a:rPr lang="es-MX" sz="1200">
                <a:solidFill>
                  <a:schemeClr val="bg1"/>
                </a:solidFill>
                <a:cs typeface="Times New Roman" panose="02020603050405020304" pitchFamily="18" charset="0"/>
              </a:rPr>
              <a:t>TINAS DE FERMENTACIÓN</a:t>
            </a:r>
            <a:endParaRPr lang="es-MX" sz="1400">
              <a:solidFill>
                <a:schemeClr val="bg1"/>
              </a:solidFill>
              <a:cs typeface="Times New Roman" panose="02020603050405020304" pitchFamily="18" charset="0"/>
            </a:endParaRP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DISTILLATION:                  </a:t>
            </a:r>
            <a:r>
              <a:rPr lang="es-MX" sz="1400">
                <a:solidFill>
                  <a:schemeClr val="bg1"/>
                </a:solidFill>
                <a:cs typeface="Times New Roman" panose="02020603050405020304" pitchFamily="18" charset="0"/>
              </a:rPr>
              <a:t>(</a:t>
            </a:r>
            <a:r>
              <a:rPr lang="es-MX" sz="1400" i="1">
                <a:solidFill>
                  <a:schemeClr val="bg1"/>
                </a:solidFill>
                <a:cs typeface="Times New Roman" panose="02020603050405020304" pitchFamily="18" charset="0"/>
              </a:rPr>
              <a:t>2) DOUBLE IN COPPER STILLS </a:t>
            </a:r>
            <a:r>
              <a:rPr lang="es-MX" sz="1400">
                <a:solidFill>
                  <a:schemeClr val="bg1"/>
                </a:solidFill>
                <a:cs typeface="Times New Roman" panose="02020603050405020304" pitchFamily="18" charset="0"/>
              </a:rPr>
              <a:t>/ DOBLE EN                                                                     	                      ALAMBIQUES DE COBRE</a:t>
            </a:r>
          </a:p>
          <a:p>
            <a:pPr lvl="8"/>
            <a:endParaRPr lang="es-MX" sz="1400">
              <a:solidFill>
                <a:schemeClr val="bg1"/>
              </a:solidFill>
              <a:cs typeface="Times New Roman" panose="02020603050405020304" pitchFamily="18" charset="0"/>
            </a:endParaRPr>
          </a:p>
          <a:p>
            <a:pPr lvl="8"/>
            <a:r>
              <a:rPr lang="es-MX" sz="1400" b="1" i="1">
                <a:solidFill>
                  <a:schemeClr val="bg1"/>
                </a:solidFill>
                <a:cs typeface="Times New Roman" panose="02020603050405020304" pitchFamily="18" charset="0"/>
              </a:rPr>
              <a:t>CERTIFICATION:                </a:t>
            </a:r>
            <a:r>
              <a:rPr lang="es-MX" sz="1400">
                <a:solidFill>
                  <a:schemeClr val="bg1"/>
                </a:solidFill>
                <a:cs typeface="Times New Roman" panose="02020603050405020304" pitchFamily="18" charset="0"/>
              </a:rPr>
              <a:t>KOSHER</a:t>
            </a:r>
          </a:p>
          <a:p>
            <a:pPr lvl="8"/>
            <a:endParaRPr lang="es-MX" sz="1400">
              <a:solidFill>
                <a:schemeClr val="bg1"/>
              </a:solidFill>
              <a:cs typeface="Times New Roman" panose="02020603050405020304" pitchFamily="18" charset="0"/>
            </a:endParaRPr>
          </a:p>
          <a:p>
            <a:pPr lvl="8"/>
            <a:endParaRPr lang="es-MX" sz="1400">
              <a:solidFill>
                <a:schemeClr val="bg1"/>
              </a:solidFill>
              <a:cs typeface="Times New Roman" panose="02020603050405020304" pitchFamily="18" charset="0"/>
            </a:endParaRPr>
          </a:p>
          <a:p>
            <a:pPr lvl="8"/>
            <a:r>
              <a:rPr lang="es-MX" sz="1400" b="1">
                <a:solidFill>
                  <a:schemeClr val="bg1"/>
                </a:solidFill>
                <a:cs typeface="Times New Roman" panose="02020603050405020304" pitchFamily="18" charset="0"/>
              </a:rPr>
              <a:t>ALC. VOL. :                         </a:t>
            </a:r>
            <a:r>
              <a:rPr lang="es-MX" sz="1400">
                <a:solidFill>
                  <a:schemeClr val="bg1"/>
                </a:solidFill>
                <a:cs typeface="Times New Roman" panose="02020603050405020304" pitchFamily="18" charset="0"/>
              </a:rPr>
              <a:t>42.5% Vol.</a:t>
            </a:r>
          </a:p>
          <a:p>
            <a:pPr lvl="8"/>
            <a:endParaRPr lang="es-MX" sz="1400">
              <a:solidFill>
                <a:schemeClr val="bg1"/>
              </a:solidFill>
              <a:cs typeface="Times New Roman" panose="02020603050405020304" pitchFamily="18" charset="0"/>
            </a:endParaRPr>
          </a:p>
        </p:txBody>
      </p:sp>
      <p:sp>
        <p:nvSpPr>
          <p:cNvPr id="10" name="Rectángulo 9">
            <a:extLst>
              <a:ext uri="{FF2B5EF4-FFF2-40B4-BE49-F238E27FC236}">
                <a16:creationId xmlns:a16="http://schemas.microsoft.com/office/drawing/2014/main" id="{6ECF3A69-E118-436E-AFCB-B09E28BC7633}"/>
              </a:ext>
            </a:extLst>
          </p:cNvPr>
          <p:cNvSpPr/>
          <p:nvPr/>
        </p:nvSpPr>
        <p:spPr>
          <a:xfrm>
            <a:off x="2537650" y="5133646"/>
            <a:ext cx="5310043" cy="307777"/>
          </a:xfrm>
          <a:prstGeom prst="rect">
            <a:avLst/>
          </a:prstGeom>
        </p:spPr>
        <p:txBody>
          <a:bodyPr wrap="square">
            <a:spAutoFit/>
          </a:bodyPr>
          <a:lstStyle/>
          <a:p>
            <a:pPr lvl="8"/>
            <a:r>
              <a:rPr lang="es-MX" sz="1400">
                <a:solidFill>
                  <a:schemeClr val="bg1"/>
                </a:solidFill>
                <a:cs typeface="Times New Roman" panose="02020603050405020304" pitchFamily="18" charset="0"/>
              </a:rPr>
              <a:t>DESTILACIÓN</a:t>
            </a:r>
          </a:p>
        </p:txBody>
      </p:sp>
      <p:sp>
        <p:nvSpPr>
          <p:cNvPr id="11" name="Rectángulo 10">
            <a:extLst>
              <a:ext uri="{FF2B5EF4-FFF2-40B4-BE49-F238E27FC236}">
                <a16:creationId xmlns:a16="http://schemas.microsoft.com/office/drawing/2014/main" id="{6EAA512F-C0DB-407E-831D-D2E0BBBB2FE2}"/>
              </a:ext>
            </a:extLst>
          </p:cNvPr>
          <p:cNvSpPr/>
          <p:nvPr/>
        </p:nvSpPr>
        <p:spPr>
          <a:xfrm>
            <a:off x="2537650" y="5736991"/>
            <a:ext cx="5310043" cy="307777"/>
          </a:xfrm>
          <a:prstGeom prst="rect">
            <a:avLst/>
          </a:prstGeom>
        </p:spPr>
        <p:txBody>
          <a:bodyPr wrap="square">
            <a:spAutoFit/>
          </a:bodyPr>
          <a:lstStyle/>
          <a:p>
            <a:pPr lvl="8"/>
            <a:r>
              <a:rPr lang="es-MX" sz="1400">
                <a:solidFill>
                  <a:schemeClr val="bg1"/>
                </a:solidFill>
                <a:cs typeface="Times New Roman" panose="02020603050405020304" pitchFamily="18" charset="0"/>
              </a:rPr>
              <a:t>CERTIFICACIÒN</a:t>
            </a:r>
          </a:p>
        </p:txBody>
      </p:sp>
    </p:spTree>
    <p:extLst>
      <p:ext uri="{BB962C8B-B14F-4D97-AF65-F5344CB8AC3E}">
        <p14:creationId xmlns:p14="http://schemas.microsoft.com/office/powerpoint/2010/main" val="1661115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11A5355-7075-5849-B0DE-1F8EB792B7F7}"/>
              </a:ext>
            </a:extLst>
          </p:cNvPr>
          <p:cNvSpPr/>
          <p:nvPr/>
        </p:nvSpPr>
        <p:spPr>
          <a:xfrm>
            <a:off x="-1" y="3429000"/>
            <a:ext cx="6007261" cy="34290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X"/>
          </a:p>
        </p:txBody>
      </p:sp>
      <p:sp>
        <p:nvSpPr>
          <p:cNvPr id="2" name="Rectangle 1">
            <a:extLst>
              <a:ext uri="{FF2B5EF4-FFF2-40B4-BE49-F238E27FC236}">
                <a16:creationId xmlns:a16="http://schemas.microsoft.com/office/drawing/2014/main" id="{B91456ED-6F01-684A-8AFE-561567274C67}"/>
              </a:ext>
            </a:extLst>
          </p:cNvPr>
          <p:cNvSpPr/>
          <p:nvPr/>
        </p:nvSpPr>
        <p:spPr>
          <a:xfrm>
            <a:off x="0" y="0"/>
            <a:ext cx="6007261" cy="3429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X"/>
          </a:p>
        </p:txBody>
      </p:sp>
      <p:pic>
        <p:nvPicPr>
          <p:cNvPr id="3" name="Picture 2" descr="A picture containing dark&#10;&#10;Description automatically generated">
            <a:extLst>
              <a:ext uri="{FF2B5EF4-FFF2-40B4-BE49-F238E27FC236}">
                <a16:creationId xmlns:a16="http://schemas.microsoft.com/office/drawing/2014/main" id="{E34108DD-466D-0643-8FD4-54FE43B5A582}"/>
              </a:ext>
            </a:extLst>
          </p:cNvPr>
          <p:cNvPicPr>
            <a:picLocks noChangeAspect="1"/>
          </p:cNvPicPr>
          <p:nvPr/>
        </p:nvPicPr>
        <p:blipFill>
          <a:blip r:embed="rId2"/>
          <a:stretch>
            <a:fillRect/>
          </a:stretch>
        </p:blipFill>
        <p:spPr>
          <a:xfrm>
            <a:off x="2484441" y="3874287"/>
            <a:ext cx="1038376" cy="1460941"/>
          </a:xfrm>
          <a:prstGeom prst="rect">
            <a:avLst/>
          </a:prstGeom>
        </p:spPr>
      </p:pic>
      <p:pic>
        <p:nvPicPr>
          <p:cNvPr id="5" name="Cochinilla.jpg" descr="Cochinilla.jpg">
            <a:extLst>
              <a:ext uri="{FF2B5EF4-FFF2-40B4-BE49-F238E27FC236}">
                <a16:creationId xmlns:a16="http://schemas.microsoft.com/office/drawing/2014/main" id="{1190DF2F-CB28-4D4D-8DC9-2B09A72775AA}"/>
              </a:ext>
            </a:extLst>
          </p:cNvPr>
          <p:cNvPicPr>
            <a:picLocks noChangeAspect="1"/>
          </p:cNvPicPr>
          <p:nvPr/>
        </p:nvPicPr>
        <p:blipFill>
          <a:blip r:embed="rId3"/>
          <a:stretch>
            <a:fillRect/>
          </a:stretch>
        </p:blipFill>
        <p:spPr>
          <a:xfrm>
            <a:off x="6007260" y="0"/>
            <a:ext cx="6184740" cy="3424724"/>
          </a:xfrm>
          <a:prstGeom prst="rect">
            <a:avLst/>
          </a:prstGeom>
          <a:ln w="12700">
            <a:miter lim="400000"/>
          </a:ln>
        </p:spPr>
      </p:pic>
      <p:pic>
        <p:nvPicPr>
          <p:cNvPr id="6" name="Cirial.jpg" descr="Cirial.jpg">
            <a:extLst>
              <a:ext uri="{FF2B5EF4-FFF2-40B4-BE49-F238E27FC236}">
                <a16:creationId xmlns:a16="http://schemas.microsoft.com/office/drawing/2014/main" id="{735D14F8-8143-094A-9571-DD06177C58CE}"/>
              </a:ext>
            </a:extLst>
          </p:cNvPr>
          <p:cNvPicPr>
            <a:picLocks noChangeAspect="1"/>
          </p:cNvPicPr>
          <p:nvPr/>
        </p:nvPicPr>
        <p:blipFill>
          <a:blip r:embed="rId4"/>
          <a:stretch>
            <a:fillRect/>
          </a:stretch>
        </p:blipFill>
        <p:spPr>
          <a:xfrm>
            <a:off x="6007259" y="3433276"/>
            <a:ext cx="6273481" cy="3424724"/>
          </a:xfrm>
          <a:prstGeom prst="rect">
            <a:avLst/>
          </a:prstGeom>
          <a:ln w="12700">
            <a:miter lim="400000"/>
          </a:ln>
        </p:spPr>
      </p:pic>
      <p:sp>
        <p:nvSpPr>
          <p:cNvPr id="7" name="TextBox 6">
            <a:extLst>
              <a:ext uri="{FF2B5EF4-FFF2-40B4-BE49-F238E27FC236}">
                <a16:creationId xmlns:a16="http://schemas.microsoft.com/office/drawing/2014/main" id="{5922AA61-8297-E643-BDCB-F22BB87C3A7E}"/>
              </a:ext>
            </a:extLst>
          </p:cNvPr>
          <p:cNvSpPr txBox="1"/>
          <p:nvPr/>
        </p:nvSpPr>
        <p:spPr>
          <a:xfrm>
            <a:off x="238610" y="4020115"/>
            <a:ext cx="2189472" cy="2246769"/>
          </a:xfrm>
          <a:prstGeom prst="rect">
            <a:avLst/>
          </a:prstGeom>
          <a:noFill/>
        </p:spPr>
        <p:txBody>
          <a:bodyPr wrap="square" rtlCol="0">
            <a:spAutoFit/>
          </a:bodyPr>
          <a:lstStyle/>
          <a:p>
            <a:r>
              <a:rPr lang="es-ES_tradnl" sz="1400" dirty="0">
                <a:solidFill>
                  <a:schemeClr val="tx1">
                    <a:lumMod val="75000"/>
                    <a:lumOff val="25000"/>
                  </a:schemeClr>
                </a:solidFill>
                <a:sym typeface="Helvetica Light"/>
              </a:rPr>
              <a:t>Mezcal PDSJ Espadín es muy equilibrado en su esencia</a:t>
            </a:r>
            <a:r>
              <a:rPr lang="es-ES_tradnl" sz="1400" dirty="0">
                <a:solidFill>
                  <a:schemeClr val="tx1">
                    <a:lumMod val="75000"/>
                    <a:lumOff val="25000"/>
                  </a:schemeClr>
                </a:solidFill>
              </a:rPr>
              <a:t>. Se perciben sabores y aromas muy herbales a maguey haciendo evolucionar su riqueza alcohólica en boca para trascender a un suave y dulce retrogusto.</a:t>
            </a:r>
            <a:endParaRPr lang="es-ES_tradnl" sz="1400" dirty="0">
              <a:solidFill>
                <a:schemeClr val="tx1">
                  <a:lumMod val="75000"/>
                  <a:lumOff val="25000"/>
                </a:schemeClr>
              </a:solidFill>
              <a:sym typeface="Helvetica Light"/>
            </a:endParaRPr>
          </a:p>
          <a:p>
            <a:endParaRPr lang="en-MX" sz="1400" dirty="0">
              <a:solidFill>
                <a:schemeClr val="tx1">
                  <a:lumMod val="75000"/>
                  <a:lumOff val="25000"/>
                </a:schemeClr>
              </a:solidFill>
            </a:endParaRPr>
          </a:p>
        </p:txBody>
      </p:sp>
      <p:sp>
        <p:nvSpPr>
          <p:cNvPr id="8" name="TextBox 7">
            <a:extLst>
              <a:ext uri="{FF2B5EF4-FFF2-40B4-BE49-F238E27FC236}">
                <a16:creationId xmlns:a16="http://schemas.microsoft.com/office/drawing/2014/main" id="{39BE06FC-FDDC-204F-B545-CFC187DE95C3}"/>
              </a:ext>
            </a:extLst>
          </p:cNvPr>
          <p:cNvSpPr txBox="1"/>
          <p:nvPr/>
        </p:nvSpPr>
        <p:spPr>
          <a:xfrm>
            <a:off x="3670302" y="4003450"/>
            <a:ext cx="2189472" cy="1600438"/>
          </a:xfrm>
          <a:prstGeom prst="rect">
            <a:avLst/>
          </a:prstGeom>
          <a:noFill/>
        </p:spPr>
        <p:txBody>
          <a:bodyPr wrap="square" rtlCol="0">
            <a:spAutoFit/>
          </a:bodyPr>
          <a:lstStyle/>
          <a:p>
            <a:r>
              <a:rPr lang="es-ES_tradnl" sz="1400" dirty="0">
                <a:solidFill>
                  <a:schemeClr val="tx1">
                    <a:lumMod val="75000"/>
                    <a:lumOff val="25000"/>
                  </a:schemeClr>
                </a:solidFill>
                <a:sym typeface="Helvetica Light"/>
              </a:rPr>
              <a:t>Mezcal PDSJ Espadín </a:t>
            </a:r>
            <a:r>
              <a:rPr lang="en-US" sz="1400" dirty="0">
                <a:solidFill>
                  <a:schemeClr val="tx1">
                    <a:lumMod val="75000"/>
                    <a:lumOff val="25000"/>
                  </a:schemeClr>
                </a:solidFill>
                <a:sym typeface="Helvetica Light"/>
              </a:rPr>
              <a:t>is well balanced . </a:t>
            </a:r>
            <a:r>
              <a:rPr lang="en-US" sz="1400" dirty="0">
                <a:solidFill>
                  <a:schemeClr val="tx1">
                    <a:lumMod val="75000"/>
                    <a:lumOff val="25000"/>
                  </a:schemeClr>
                </a:solidFill>
              </a:rPr>
              <a:t>Are perceived herbal and sweet </a:t>
            </a:r>
            <a:r>
              <a:rPr lang="en-US" sz="1400" dirty="0" err="1">
                <a:solidFill>
                  <a:schemeClr val="tx1">
                    <a:lumMod val="75000"/>
                    <a:lumOff val="25000"/>
                  </a:schemeClr>
                </a:solidFill>
              </a:rPr>
              <a:t>flavours</a:t>
            </a:r>
            <a:r>
              <a:rPr lang="en-US" sz="1400" dirty="0">
                <a:solidFill>
                  <a:schemeClr val="tx1">
                    <a:lumMod val="75000"/>
                    <a:lumOff val="25000"/>
                  </a:schemeClr>
                </a:solidFill>
              </a:rPr>
              <a:t> and aromas  of maguey , doing its alcoholic richness evolve into a soft and gentle retro taste.</a:t>
            </a:r>
          </a:p>
        </p:txBody>
      </p:sp>
      <p:sp>
        <p:nvSpPr>
          <p:cNvPr id="9" name="TextBox 8">
            <a:extLst>
              <a:ext uri="{FF2B5EF4-FFF2-40B4-BE49-F238E27FC236}">
                <a16:creationId xmlns:a16="http://schemas.microsoft.com/office/drawing/2014/main" id="{2186DED0-73A6-F942-BBC5-0E87DC7A469D}"/>
              </a:ext>
            </a:extLst>
          </p:cNvPr>
          <p:cNvSpPr txBox="1"/>
          <p:nvPr/>
        </p:nvSpPr>
        <p:spPr>
          <a:xfrm>
            <a:off x="6275615" y="4172515"/>
            <a:ext cx="2189472" cy="2031325"/>
          </a:xfrm>
          <a:prstGeom prst="rect">
            <a:avLst/>
          </a:prstGeom>
          <a:noFill/>
        </p:spPr>
        <p:txBody>
          <a:bodyPr wrap="square" rtlCol="0">
            <a:spAutoFit/>
          </a:bodyPr>
          <a:lstStyle/>
          <a:p>
            <a:r>
              <a:rPr lang="es-ES_tradnl" sz="1400" dirty="0">
                <a:solidFill>
                  <a:schemeClr val="tx1">
                    <a:lumMod val="75000"/>
                    <a:lumOff val="25000"/>
                  </a:schemeClr>
                </a:solidFill>
                <a:sym typeface="Helvetica Light"/>
              </a:rPr>
              <a:t>Mezcal PDSJ Cirial refleja en su esencia los 12 años de crecimiento del agave dando como resultado un destilado con sabores minerales y maduros, equilibrado y de gran cuerpo.</a:t>
            </a:r>
          </a:p>
          <a:p>
            <a:endParaRPr lang="en-MX" sz="1400" dirty="0">
              <a:solidFill>
                <a:schemeClr val="tx1">
                  <a:lumMod val="75000"/>
                  <a:lumOff val="25000"/>
                </a:schemeClr>
              </a:solidFill>
            </a:endParaRPr>
          </a:p>
        </p:txBody>
      </p:sp>
      <p:sp>
        <p:nvSpPr>
          <p:cNvPr id="10" name="TextBox 9">
            <a:extLst>
              <a:ext uri="{FF2B5EF4-FFF2-40B4-BE49-F238E27FC236}">
                <a16:creationId xmlns:a16="http://schemas.microsoft.com/office/drawing/2014/main" id="{41CC6285-B1D4-2E4F-A366-CAD62619972F}"/>
              </a:ext>
            </a:extLst>
          </p:cNvPr>
          <p:cNvSpPr txBox="1"/>
          <p:nvPr/>
        </p:nvSpPr>
        <p:spPr>
          <a:xfrm>
            <a:off x="9795795" y="4155850"/>
            <a:ext cx="2189472" cy="1384995"/>
          </a:xfrm>
          <a:prstGeom prst="rect">
            <a:avLst/>
          </a:prstGeom>
          <a:noFill/>
        </p:spPr>
        <p:txBody>
          <a:bodyPr wrap="square" rtlCol="0">
            <a:spAutoFit/>
          </a:bodyPr>
          <a:lstStyle/>
          <a:p>
            <a:r>
              <a:rPr lang="en-US" sz="1400" dirty="0">
                <a:solidFill>
                  <a:schemeClr val="tx1">
                    <a:lumMod val="75000"/>
                    <a:lumOff val="25000"/>
                  </a:schemeClr>
                </a:solidFill>
                <a:sym typeface="Helvetica Light"/>
              </a:rPr>
              <a:t>Mezcal PDSJ </a:t>
            </a:r>
            <a:r>
              <a:rPr lang="en-US" sz="1400" dirty="0" err="1">
                <a:solidFill>
                  <a:schemeClr val="tx1">
                    <a:lumMod val="75000"/>
                    <a:lumOff val="25000"/>
                  </a:schemeClr>
                </a:solidFill>
                <a:sym typeface="Helvetica Light"/>
              </a:rPr>
              <a:t>Cirial</a:t>
            </a:r>
            <a:r>
              <a:rPr lang="en-US" sz="1400" dirty="0">
                <a:solidFill>
                  <a:schemeClr val="tx1">
                    <a:lumMod val="75000"/>
                    <a:lumOff val="25000"/>
                  </a:schemeClr>
                </a:solidFill>
                <a:sym typeface="Helvetica Light"/>
              </a:rPr>
              <a:t> shows in its essence the 12 years old of maturation in field, giving as a result a mineral, fully mature , well balanced and full – bodied.</a:t>
            </a:r>
            <a:endParaRPr lang="en-US" sz="1400" dirty="0">
              <a:solidFill>
                <a:schemeClr val="tx1">
                  <a:lumMod val="75000"/>
                  <a:lumOff val="25000"/>
                </a:schemeClr>
              </a:solidFill>
            </a:endParaRPr>
          </a:p>
        </p:txBody>
      </p:sp>
      <p:sp>
        <p:nvSpPr>
          <p:cNvPr id="11" name="TextBox 10">
            <a:extLst>
              <a:ext uri="{FF2B5EF4-FFF2-40B4-BE49-F238E27FC236}">
                <a16:creationId xmlns:a16="http://schemas.microsoft.com/office/drawing/2014/main" id="{5DD2F315-11E9-D548-B0C7-8EF9D7C067A3}"/>
              </a:ext>
            </a:extLst>
          </p:cNvPr>
          <p:cNvSpPr txBox="1"/>
          <p:nvPr/>
        </p:nvSpPr>
        <p:spPr>
          <a:xfrm>
            <a:off x="6289174" y="584387"/>
            <a:ext cx="2189472" cy="1815882"/>
          </a:xfrm>
          <a:prstGeom prst="rect">
            <a:avLst/>
          </a:prstGeom>
          <a:noFill/>
        </p:spPr>
        <p:txBody>
          <a:bodyPr wrap="square" rtlCol="0">
            <a:spAutoFit/>
          </a:bodyPr>
          <a:lstStyle/>
          <a:p>
            <a:r>
              <a:rPr lang="es-ES_tradnl" sz="1400" dirty="0">
                <a:solidFill>
                  <a:schemeClr val="bg1"/>
                </a:solidFill>
                <a:sym typeface="Helvetica Light"/>
              </a:rPr>
              <a:t>Mezcal PDSJ Abocado con Grana cochinilla es especial por su suavidad y facilidad de tomar. Las notas dulces sobre salen del resto de sus atributos  herbales y minerales.  Envolvente y cautivador </a:t>
            </a:r>
            <a:r>
              <a:rPr lang="es-ES_tradnl" sz="1400" dirty="0" err="1">
                <a:solidFill>
                  <a:schemeClr val="bg1"/>
                </a:solidFill>
                <a:sym typeface="Helvetica Light"/>
              </a:rPr>
              <a:t>entu</a:t>
            </a:r>
            <a:r>
              <a:rPr lang="es-ES_tradnl" sz="1400" dirty="0">
                <a:solidFill>
                  <a:schemeClr val="bg1"/>
                </a:solidFill>
                <a:sym typeface="Helvetica Light"/>
              </a:rPr>
              <a:t> </a:t>
            </a:r>
            <a:r>
              <a:rPr lang="es-ES_tradnl" sz="1400" dirty="0" err="1">
                <a:solidFill>
                  <a:schemeClr val="bg1"/>
                </a:solidFill>
                <a:sym typeface="Helvetica Light"/>
              </a:rPr>
              <a:t>paldar</a:t>
            </a:r>
            <a:r>
              <a:rPr lang="es-ES_tradnl" sz="1400" dirty="0">
                <a:solidFill>
                  <a:schemeClr val="bg1"/>
                </a:solidFill>
                <a:sym typeface="Helvetica Light"/>
              </a:rPr>
              <a:t>.</a:t>
            </a:r>
            <a:endParaRPr lang="en-MX" sz="1400" dirty="0">
              <a:solidFill>
                <a:schemeClr val="bg1"/>
              </a:solidFill>
            </a:endParaRPr>
          </a:p>
        </p:txBody>
      </p:sp>
      <p:sp>
        <p:nvSpPr>
          <p:cNvPr id="12" name="TextBox 11">
            <a:extLst>
              <a:ext uri="{FF2B5EF4-FFF2-40B4-BE49-F238E27FC236}">
                <a16:creationId xmlns:a16="http://schemas.microsoft.com/office/drawing/2014/main" id="{B82DE0F0-EE95-AD43-A242-B354EE0BFDB7}"/>
              </a:ext>
            </a:extLst>
          </p:cNvPr>
          <p:cNvSpPr txBox="1"/>
          <p:nvPr/>
        </p:nvSpPr>
        <p:spPr>
          <a:xfrm>
            <a:off x="9809354" y="567722"/>
            <a:ext cx="2189472" cy="1815882"/>
          </a:xfrm>
          <a:prstGeom prst="rect">
            <a:avLst/>
          </a:prstGeom>
          <a:noFill/>
        </p:spPr>
        <p:txBody>
          <a:bodyPr wrap="square" rtlCol="0">
            <a:spAutoFit/>
          </a:bodyPr>
          <a:lstStyle/>
          <a:p>
            <a:r>
              <a:rPr lang="en-US" sz="1400" dirty="0">
                <a:solidFill>
                  <a:schemeClr val="bg1"/>
                </a:solidFill>
                <a:sym typeface="Helvetica Light"/>
              </a:rPr>
              <a:t>Mezcal PDSJ </a:t>
            </a:r>
            <a:r>
              <a:rPr lang="en-US" sz="1400" dirty="0" err="1">
                <a:solidFill>
                  <a:schemeClr val="bg1"/>
                </a:solidFill>
                <a:sym typeface="Helvetica Light"/>
              </a:rPr>
              <a:t>Abocado</a:t>
            </a:r>
            <a:r>
              <a:rPr lang="en-US" sz="1400" dirty="0">
                <a:solidFill>
                  <a:schemeClr val="bg1"/>
                </a:solidFill>
                <a:sym typeface="Helvetica Light"/>
              </a:rPr>
              <a:t> con Grana </a:t>
            </a:r>
            <a:r>
              <a:rPr lang="en-US" sz="1400" dirty="0" err="1">
                <a:solidFill>
                  <a:schemeClr val="bg1"/>
                </a:solidFill>
                <a:sym typeface="Helvetica Light"/>
              </a:rPr>
              <a:t>Cochinillal</a:t>
            </a:r>
            <a:r>
              <a:rPr lang="en-US" sz="1400" dirty="0">
                <a:solidFill>
                  <a:schemeClr val="bg1"/>
                </a:solidFill>
                <a:sym typeface="Helvetica Light"/>
              </a:rPr>
              <a:t> is special for its smoothness and easy way to drink.  Its sweet notes  stands out  upon green  and mineral attributes. Is engaging and  captivating in your palate.</a:t>
            </a:r>
            <a:endParaRPr lang="en-US" sz="1400" dirty="0">
              <a:solidFill>
                <a:schemeClr val="bg1"/>
              </a:solidFill>
            </a:endParaRPr>
          </a:p>
        </p:txBody>
      </p:sp>
      <p:sp>
        <p:nvSpPr>
          <p:cNvPr id="13" name="TextBox 12">
            <a:extLst>
              <a:ext uri="{FF2B5EF4-FFF2-40B4-BE49-F238E27FC236}">
                <a16:creationId xmlns:a16="http://schemas.microsoft.com/office/drawing/2014/main" id="{C8983B5B-7BCE-0045-B98D-3911262CA9EB}"/>
              </a:ext>
            </a:extLst>
          </p:cNvPr>
          <p:cNvSpPr txBox="1"/>
          <p:nvPr/>
        </p:nvSpPr>
        <p:spPr>
          <a:xfrm>
            <a:off x="766916" y="591116"/>
            <a:ext cx="4572000" cy="2308324"/>
          </a:xfrm>
          <a:prstGeom prst="rect">
            <a:avLst/>
          </a:prstGeom>
          <a:noFill/>
        </p:spPr>
        <p:txBody>
          <a:bodyPr wrap="square" rtlCol="0">
            <a:spAutoFit/>
          </a:bodyPr>
          <a:lstStyle/>
          <a:p>
            <a:r>
              <a:rPr lang="en-MX" sz="3600" dirty="0"/>
              <a:t>Notas de Cata</a:t>
            </a:r>
          </a:p>
          <a:p>
            <a:endParaRPr lang="en-MX" sz="3600" dirty="0"/>
          </a:p>
          <a:p>
            <a:endParaRPr lang="en-MX" sz="3600" dirty="0"/>
          </a:p>
          <a:p>
            <a:r>
              <a:rPr lang="en-MX" sz="3600" dirty="0"/>
              <a:t>Taisting notes</a:t>
            </a:r>
          </a:p>
        </p:txBody>
      </p:sp>
    </p:spTree>
    <p:extLst>
      <p:ext uri="{BB962C8B-B14F-4D97-AF65-F5344CB8AC3E}">
        <p14:creationId xmlns:p14="http://schemas.microsoft.com/office/powerpoint/2010/main" val="657029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E15264B2-A06A-40CF-A127-183DA02116E9}"/>
              </a:ext>
            </a:extLst>
          </p:cNvPr>
          <p:cNvPicPr>
            <a:picLocks noChangeAspect="1"/>
          </p:cNvPicPr>
          <p:nvPr/>
        </p:nvPicPr>
        <p:blipFill>
          <a:blip r:embed="rId2"/>
          <a:stretch>
            <a:fillRect/>
          </a:stretch>
        </p:blipFill>
        <p:spPr>
          <a:xfrm>
            <a:off x="2531030" y="1530204"/>
            <a:ext cx="6725228" cy="3009379"/>
          </a:xfrm>
          <a:prstGeom prst="rect">
            <a:avLst/>
          </a:prstGeom>
        </p:spPr>
      </p:pic>
      <p:sp>
        <p:nvSpPr>
          <p:cNvPr id="2" name="Rectángulo 1">
            <a:extLst>
              <a:ext uri="{FF2B5EF4-FFF2-40B4-BE49-F238E27FC236}">
                <a16:creationId xmlns:a16="http://schemas.microsoft.com/office/drawing/2014/main" id="{9653591A-1111-4F5D-94C0-BFF4CD2018F1}"/>
              </a:ext>
            </a:extLst>
          </p:cNvPr>
          <p:cNvSpPr/>
          <p:nvPr/>
        </p:nvSpPr>
        <p:spPr>
          <a:xfrm>
            <a:off x="4209529" y="4921655"/>
            <a:ext cx="3368230" cy="1277273"/>
          </a:xfrm>
          <a:prstGeom prst="rect">
            <a:avLst/>
          </a:prstGeom>
        </p:spPr>
        <p:txBody>
          <a:bodyPr wrap="none">
            <a:spAutoFit/>
          </a:bodyPr>
          <a:lstStyle/>
          <a:p>
            <a:pPr algn="ctr"/>
            <a:r>
              <a:rPr lang="es-MX" sz="1100" b="1">
                <a:solidFill>
                  <a:schemeClr val="bg1"/>
                </a:solidFill>
                <a:hlinkClick r:id="rId3"/>
              </a:rPr>
              <a:t>www.perrodesanjuan.mx</a:t>
            </a:r>
            <a:r>
              <a:rPr lang="es-MX" sz="1100" b="1">
                <a:solidFill>
                  <a:schemeClr val="bg1"/>
                </a:solidFill>
              </a:rPr>
              <a:t> / </a:t>
            </a:r>
            <a:r>
              <a:rPr lang="es-MX" sz="1100" b="1">
                <a:solidFill>
                  <a:schemeClr val="bg1"/>
                </a:solidFill>
                <a:hlinkClick r:id="rId4"/>
              </a:rPr>
              <a:t>www.fraternityspirits.com</a:t>
            </a:r>
            <a:endParaRPr lang="es-MX" sz="1100" b="1">
              <a:solidFill>
                <a:schemeClr val="bg1"/>
              </a:solidFill>
            </a:endParaRPr>
          </a:p>
          <a:p>
            <a:pPr algn="ctr"/>
            <a:endParaRPr lang="es-MX" sz="1100" b="1">
              <a:solidFill>
                <a:schemeClr val="bg1"/>
              </a:solidFill>
            </a:endParaRPr>
          </a:p>
          <a:p>
            <a:pPr algn="ctr"/>
            <a:endParaRPr lang="es-MX" sz="1100" b="1">
              <a:solidFill>
                <a:schemeClr val="bg1"/>
              </a:solidFill>
            </a:endParaRPr>
          </a:p>
          <a:p>
            <a:pPr algn="ctr"/>
            <a:r>
              <a:rPr lang="es-ES" sz="1100" b="1">
                <a:solidFill>
                  <a:schemeClr val="bg1"/>
                </a:solidFill>
                <a:ea typeface="Calibri" panose="020F0502020204030204" pitchFamily="34" charset="0"/>
                <a:cs typeface="Times New Roman" panose="02020603050405020304" pitchFamily="18" charset="0"/>
              </a:rPr>
              <a:t>FB &amp; IN: @</a:t>
            </a:r>
            <a:r>
              <a:rPr lang="es-ES" sz="1100" b="1" err="1">
                <a:solidFill>
                  <a:schemeClr val="bg1"/>
                </a:solidFill>
                <a:ea typeface="Calibri" panose="020F0502020204030204" pitchFamily="34" charset="0"/>
                <a:cs typeface="Times New Roman" panose="02020603050405020304" pitchFamily="18" charset="0"/>
              </a:rPr>
              <a:t>mezcalperrodesanjuan</a:t>
            </a:r>
            <a:endParaRPr lang="es-ES" sz="1100" b="1">
              <a:solidFill>
                <a:schemeClr val="bg1"/>
              </a:solidFill>
              <a:ea typeface="Calibri" panose="020F0502020204030204" pitchFamily="34" charset="0"/>
              <a:cs typeface="Times New Roman" panose="02020603050405020304" pitchFamily="18" charset="0"/>
            </a:endParaRPr>
          </a:p>
          <a:p>
            <a:pPr algn="ctr"/>
            <a:r>
              <a:rPr lang="es-ES" sz="1100" b="1">
                <a:solidFill>
                  <a:schemeClr val="bg1"/>
                </a:solidFill>
                <a:cs typeface="Arial"/>
              </a:rPr>
              <a:t>FB: @</a:t>
            </a:r>
            <a:r>
              <a:rPr lang="es-ES" sz="1100" b="1" err="1">
                <a:solidFill>
                  <a:schemeClr val="bg1"/>
                </a:solidFill>
                <a:cs typeface="Arial"/>
              </a:rPr>
              <a:t>FraternitySpirits</a:t>
            </a:r>
            <a:r>
              <a:rPr lang="es-ES" sz="1100" b="1">
                <a:solidFill>
                  <a:schemeClr val="bg1"/>
                </a:solidFill>
                <a:cs typeface="Arial"/>
              </a:rPr>
              <a:t> / IN: @</a:t>
            </a:r>
            <a:r>
              <a:rPr lang="es-ES" sz="1100" b="1" err="1">
                <a:solidFill>
                  <a:schemeClr val="bg1"/>
                </a:solidFill>
                <a:cs typeface="Arial"/>
              </a:rPr>
              <a:t>fraternity_Spirits</a:t>
            </a:r>
            <a:endParaRPr lang="es-ES" sz="1100" b="1">
              <a:solidFill>
                <a:schemeClr val="bg1"/>
              </a:solidFill>
              <a:ea typeface="Calibri" panose="020F0502020204030204" pitchFamily="34" charset="0"/>
              <a:cs typeface="Times New Roman" panose="02020603050405020304" pitchFamily="18" charset="0"/>
            </a:endParaRPr>
          </a:p>
          <a:p>
            <a:pPr algn="ctr"/>
            <a:endParaRPr lang="es-MX" sz="1100">
              <a:solidFill>
                <a:schemeClr val="bg1"/>
              </a:solidFill>
              <a:ea typeface="Calibri" panose="020F0502020204030204" pitchFamily="34" charset="0"/>
              <a:cs typeface="Times New Roman" panose="02020603050405020304" pitchFamily="18" charset="0"/>
            </a:endParaRPr>
          </a:p>
          <a:p>
            <a:pPr algn="ctr"/>
            <a:endParaRPr lang="es-MX" sz="1100" b="1">
              <a:solidFill>
                <a:schemeClr val="bg1"/>
              </a:solidFill>
            </a:endParaRPr>
          </a:p>
        </p:txBody>
      </p:sp>
      <p:pic>
        <p:nvPicPr>
          <p:cNvPr id="6" name="Imagen 5" descr="Imagen que contiene dibujo&#10;&#10;Descripción generada automáticamente">
            <a:extLst>
              <a:ext uri="{FF2B5EF4-FFF2-40B4-BE49-F238E27FC236}">
                <a16:creationId xmlns:a16="http://schemas.microsoft.com/office/drawing/2014/main" id="{98FC12F7-CDEA-4D9C-A540-64F8CB2535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25562" y="6198928"/>
            <a:ext cx="1434587" cy="334108"/>
          </a:xfrm>
          <a:prstGeom prst="rect">
            <a:avLst/>
          </a:prstGeom>
        </p:spPr>
      </p:pic>
    </p:spTree>
    <p:extLst>
      <p:ext uri="{BB962C8B-B14F-4D97-AF65-F5344CB8AC3E}">
        <p14:creationId xmlns:p14="http://schemas.microsoft.com/office/powerpoint/2010/main" val="1192609210"/>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TotalTime>
  <Words>1757</Words>
  <Application>Microsoft Macintosh PowerPoint</Application>
  <PresentationFormat>Widescreen</PresentationFormat>
  <Paragraphs>170</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Baskerville</vt:lpstr>
      <vt:lpstr>Calibri</vt:lpstr>
      <vt:lpstr>Calibri </vt:lpstr>
      <vt:lpstr>Calibri Light</vt:lpstr>
      <vt:lpstr>Helvetica</vt:lpstr>
      <vt:lpstr>Helvetica Neue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David Fernando Guzmán del Valle</dc:creator>
  <cp:lastModifiedBy>Andrew VC</cp:lastModifiedBy>
  <cp:revision>13</cp:revision>
  <dcterms:created xsi:type="dcterms:W3CDTF">2020-05-14T23:46:18Z</dcterms:created>
  <dcterms:modified xsi:type="dcterms:W3CDTF">2021-02-18T01:06:41Z</dcterms:modified>
</cp:coreProperties>
</file>